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  <p:sldMasterId id="2147483761" r:id="rId5"/>
    <p:sldMasterId id="2147483807" r:id="rId6"/>
    <p:sldMasterId id="2147483819" r:id="rId7"/>
    <p:sldMasterId id="2147483838" r:id="rId8"/>
  </p:sldMasterIdLst>
  <p:notesMasterIdLst>
    <p:notesMasterId r:id="rId24"/>
  </p:notesMasterIdLst>
  <p:handoutMasterIdLst>
    <p:handoutMasterId r:id="rId25"/>
  </p:handoutMasterIdLst>
  <p:sldIdLst>
    <p:sldId id="648" r:id="rId9"/>
    <p:sldId id="646" r:id="rId10"/>
    <p:sldId id="649" r:id="rId11"/>
    <p:sldId id="647" r:id="rId12"/>
    <p:sldId id="645" r:id="rId13"/>
    <p:sldId id="654" r:id="rId14"/>
    <p:sldId id="653" r:id="rId15"/>
    <p:sldId id="660" r:id="rId16"/>
    <p:sldId id="659" r:id="rId17"/>
    <p:sldId id="651" r:id="rId18"/>
    <p:sldId id="662" r:id="rId19"/>
    <p:sldId id="665" r:id="rId20"/>
    <p:sldId id="666" r:id="rId21"/>
    <p:sldId id="575" r:id="rId22"/>
    <p:sldId id="664" r:id="rId23"/>
  </p:sldIdLst>
  <p:sldSz cx="12192000" cy="6858000"/>
  <p:notesSz cx="7104063" cy="10234613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3284EC-DB70-571B-D3CB-9024F03737A5}" name="PARZEN Maximilian" initials="PM" userId="S::s1827105@ed.ac.uk::c60461ba-f535-42c3-b0e2-5ac881ca895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77D"/>
    <a:srgbClr val="A35802"/>
    <a:srgbClr val="F6A21D"/>
    <a:srgbClr val="A30202"/>
    <a:srgbClr val="008000"/>
    <a:srgbClr val="FFFFFF"/>
    <a:srgbClr val="B00C0C"/>
    <a:srgbClr val="EF8333"/>
    <a:srgbClr val="DED7D7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D3480-0B20-B714-CEC1-AFAE1B748B9D}" v="376" dt="2022-02-16T13:56:36.408"/>
    <p1510:client id="{2DB38EFD-45D9-3686-2610-CD2A8DB7CA04}" v="1244" dt="2022-01-27T13:25:35.480"/>
    <p1510:client id="{546B1127-4E96-E93B-CEF1-3E8A4C7D4377}" v="2752" dt="2022-02-15T03:20:13.451"/>
    <p1510:client id="{56178F5D-DF59-1FF9-31DB-AB0755A18282}" v="29" dt="2022-01-26T16:54:24.347"/>
    <p1510:client id="{62490E4E-6504-3906-6CA8-3CE296C645A7}" v="6" dt="2022-02-19T21:45:34.987"/>
    <p1510:client id="{68D7A771-7F15-A266-90D5-C035737BCBAB}" v="420" dt="2022-01-27T12:08:05.224"/>
    <p1510:client id="{93441F59-5E4A-5BF4-1320-D9A3C693E60D}" v="123" dt="2022-02-16T14:58:22.127"/>
    <p1510:client id="{93C5681C-D28F-C076-5130-B5DDA3B0007E}" v="583" dt="2022-01-26T20:33:21.529"/>
    <p1510:client id="{B3738864-6D65-4AD3-B42F-989CC9DAA86D}" v="5239" dt="2022-01-27T13:42:49.979"/>
    <p1510:client id="{C47D5F9B-25C2-4A26-946B-874FF53FCC68}" v="69" dt="2022-01-27T09:15:29.132"/>
    <p1510:client id="{E771CDCB-F0DF-9057-6139-3CBFFCFCF7EB}" v="3730" dt="2022-01-26T19:30:09.491"/>
    <p1510:client id="{EB1A7075-5D8C-4B2C-805B-372551800F9A}" v="24" dt="2022-01-27T08:45:26.609"/>
    <p1510:client id="{F91148E2-8DF0-3AF4-2894-417CE7CCD5A9}" v="13" dt="2022-01-31T12:34:14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ZEN Maximilian" userId="S::s1827105@ed.ac.uk::c60461ba-f535-42c3-b0e2-5ac881ca8955" providerId="AD" clId="Web-{1D0D3480-0B20-B714-CEC1-AFAE1B748B9D}"/>
    <pc:docChg chg="addSld delSld modSld sldOrd">
      <pc:chgData name="PARZEN Maximilian" userId="S::s1827105@ed.ac.uk::c60461ba-f535-42c3-b0e2-5ac881ca8955" providerId="AD" clId="Web-{1D0D3480-0B20-B714-CEC1-AFAE1B748B9D}" dt="2022-02-16T13:56:36.408" v="262"/>
      <pc:docMkLst>
        <pc:docMk/>
      </pc:docMkLst>
      <pc:sldChg chg="del">
        <pc:chgData name="PARZEN Maximilian" userId="S::s1827105@ed.ac.uk::c60461ba-f535-42c3-b0e2-5ac881ca8955" providerId="AD" clId="Web-{1D0D3480-0B20-B714-CEC1-AFAE1B748B9D}" dt="2022-02-16T13:56:18.735" v="244"/>
        <pc:sldMkLst>
          <pc:docMk/>
          <pc:sldMk cId="4212621546" sldId="538"/>
        </pc:sldMkLst>
      </pc:sldChg>
      <pc:sldChg chg="del">
        <pc:chgData name="PARZEN Maximilian" userId="S::s1827105@ed.ac.uk::c60461ba-f535-42c3-b0e2-5ac881ca8955" providerId="AD" clId="Web-{1D0D3480-0B20-B714-CEC1-AFAE1B748B9D}" dt="2022-02-16T13:56:22.485" v="254"/>
        <pc:sldMkLst>
          <pc:docMk/>
          <pc:sldMk cId="2481459061" sldId="549"/>
        </pc:sldMkLst>
      </pc:sldChg>
      <pc:sldChg chg="del">
        <pc:chgData name="PARZEN Maximilian" userId="S::s1827105@ed.ac.uk::c60461ba-f535-42c3-b0e2-5ac881ca8955" providerId="AD" clId="Web-{1D0D3480-0B20-B714-CEC1-AFAE1B748B9D}" dt="2022-02-16T13:56:26.267" v="257"/>
        <pc:sldMkLst>
          <pc:docMk/>
          <pc:sldMk cId="5308121" sldId="550"/>
        </pc:sldMkLst>
      </pc:sldChg>
      <pc:sldChg chg="del">
        <pc:chgData name="PARZEN Maximilian" userId="S::s1827105@ed.ac.uk::c60461ba-f535-42c3-b0e2-5ac881ca8955" providerId="AD" clId="Web-{1D0D3480-0B20-B714-CEC1-AFAE1B748B9D}" dt="2022-02-16T13:56:28.235" v="258"/>
        <pc:sldMkLst>
          <pc:docMk/>
          <pc:sldMk cId="1789173156" sldId="552"/>
        </pc:sldMkLst>
      </pc:sldChg>
      <pc:sldChg chg="del">
        <pc:chgData name="PARZEN Maximilian" userId="S::s1827105@ed.ac.uk::c60461ba-f535-42c3-b0e2-5ac881ca8955" providerId="AD" clId="Web-{1D0D3480-0B20-B714-CEC1-AFAE1B748B9D}" dt="2022-02-16T13:56:32.282" v="261"/>
        <pc:sldMkLst>
          <pc:docMk/>
          <pc:sldMk cId="724747950" sldId="553"/>
        </pc:sldMkLst>
      </pc:sldChg>
      <pc:sldChg chg="del">
        <pc:chgData name="PARZEN Maximilian" userId="S::s1827105@ed.ac.uk::c60461ba-f535-42c3-b0e2-5ac881ca8955" providerId="AD" clId="Web-{1D0D3480-0B20-B714-CEC1-AFAE1B748B9D}" dt="2022-02-16T13:56:36.408" v="262"/>
        <pc:sldMkLst>
          <pc:docMk/>
          <pc:sldMk cId="3225291038" sldId="554"/>
        </pc:sldMkLst>
      </pc:sldChg>
      <pc:sldChg chg="del">
        <pc:chgData name="PARZEN Maximilian" userId="S::s1827105@ed.ac.uk::c60461ba-f535-42c3-b0e2-5ac881ca8955" providerId="AD" clId="Web-{1D0D3480-0B20-B714-CEC1-AFAE1B748B9D}" dt="2022-02-16T13:56:17.485" v="237"/>
        <pc:sldMkLst>
          <pc:docMk/>
          <pc:sldMk cId="413583202" sldId="569"/>
        </pc:sldMkLst>
      </pc:sldChg>
      <pc:sldChg chg="del">
        <pc:chgData name="PARZEN Maximilian" userId="S::s1827105@ed.ac.uk::c60461ba-f535-42c3-b0e2-5ac881ca8955" providerId="AD" clId="Web-{1D0D3480-0B20-B714-CEC1-AFAE1B748B9D}" dt="2022-02-16T13:56:17.501" v="240"/>
        <pc:sldMkLst>
          <pc:docMk/>
          <pc:sldMk cId="3968667986" sldId="574"/>
        </pc:sldMkLst>
      </pc:sldChg>
      <pc:sldChg chg="ord">
        <pc:chgData name="PARZEN Maximilian" userId="S::s1827105@ed.ac.uk::c60461ba-f535-42c3-b0e2-5ac881ca8955" providerId="AD" clId="Web-{1D0D3480-0B20-B714-CEC1-AFAE1B748B9D}" dt="2022-02-16T13:38:47.426" v="5"/>
        <pc:sldMkLst>
          <pc:docMk/>
          <pc:sldMk cId="4287442804" sldId="575"/>
        </pc:sldMkLst>
      </pc:sldChg>
      <pc:sldChg chg="del">
        <pc:chgData name="PARZEN Maximilian" userId="S::s1827105@ed.ac.uk::c60461ba-f535-42c3-b0e2-5ac881ca8955" providerId="AD" clId="Web-{1D0D3480-0B20-B714-CEC1-AFAE1B748B9D}" dt="2022-02-16T13:56:19.970" v="248"/>
        <pc:sldMkLst>
          <pc:docMk/>
          <pc:sldMk cId="3604475144" sldId="584"/>
        </pc:sldMkLst>
      </pc:sldChg>
      <pc:sldChg chg="del">
        <pc:chgData name="PARZEN Maximilian" userId="S::s1827105@ed.ac.uk::c60461ba-f535-42c3-b0e2-5ac881ca8955" providerId="AD" clId="Web-{1D0D3480-0B20-B714-CEC1-AFAE1B748B9D}" dt="2022-02-16T13:56:17.485" v="236"/>
        <pc:sldMkLst>
          <pc:docMk/>
          <pc:sldMk cId="782793017" sldId="588"/>
        </pc:sldMkLst>
      </pc:sldChg>
      <pc:sldChg chg="del">
        <pc:chgData name="PARZEN Maximilian" userId="S::s1827105@ed.ac.uk::c60461ba-f535-42c3-b0e2-5ac881ca8955" providerId="AD" clId="Web-{1D0D3480-0B20-B714-CEC1-AFAE1B748B9D}" dt="2022-02-16T13:56:18.735" v="246"/>
        <pc:sldMkLst>
          <pc:docMk/>
          <pc:sldMk cId="4279857501" sldId="589"/>
        </pc:sldMkLst>
      </pc:sldChg>
      <pc:sldChg chg="del">
        <pc:chgData name="PARZEN Maximilian" userId="S::s1827105@ed.ac.uk::c60461ba-f535-42c3-b0e2-5ac881ca8955" providerId="AD" clId="Web-{1D0D3480-0B20-B714-CEC1-AFAE1B748B9D}" dt="2022-02-16T13:56:19.970" v="249"/>
        <pc:sldMkLst>
          <pc:docMk/>
          <pc:sldMk cId="924881448" sldId="594"/>
        </pc:sldMkLst>
      </pc:sldChg>
      <pc:sldChg chg="del">
        <pc:chgData name="PARZEN Maximilian" userId="S::s1827105@ed.ac.uk::c60461ba-f535-42c3-b0e2-5ac881ca8955" providerId="AD" clId="Web-{1D0D3480-0B20-B714-CEC1-AFAE1B748B9D}" dt="2022-02-16T13:56:21.563" v="252"/>
        <pc:sldMkLst>
          <pc:docMk/>
          <pc:sldMk cId="997366678" sldId="595"/>
        </pc:sldMkLst>
      </pc:sldChg>
      <pc:sldChg chg="del">
        <pc:chgData name="PARZEN Maximilian" userId="S::s1827105@ed.ac.uk::c60461ba-f535-42c3-b0e2-5ac881ca8955" providerId="AD" clId="Web-{1D0D3480-0B20-B714-CEC1-AFAE1B748B9D}" dt="2022-02-16T13:56:21.392" v="251"/>
        <pc:sldMkLst>
          <pc:docMk/>
          <pc:sldMk cId="1908627175" sldId="596"/>
        </pc:sldMkLst>
      </pc:sldChg>
      <pc:sldChg chg="del">
        <pc:chgData name="PARZEN Maximilian" userId="S::s1827105@ed.ac.uk::c60461ba-f535-42c3-b0e2-5ac881ca8955" providerId="AD" clId="Web-{1D0D3480-0B20-B714-CEC1-AFAE1B748B9D}" dt="2022-02-16T13:56:22.188" v="253"/>
        <pc:sldMkLst>
          <pc:docMk/>
          <pc:sldMk cId="2562058720" sldId="598"/>
        </pc:sldMkLst>
      </pc:sldChg>
      <pc:sldChg chg="del">
        <pc:chgData name="PARZEN Maximilian" userId="S::s1827105@ed.ac.uk::c60461ba-f535-42c3-b0e2-5ac881ca8955" providerId="AD" clId="Web-{1D0D3480-0B20-B714-CEC1-AFAE1B748B9D}" dt="2022-02-16T13:56:24.313" v="255"/>
        <pc:sldMkLst>
          <pc:docMk/>
          <pc:sldMk cId="3092246207" sldId="599"/>
        </pc:sldMkLst>
      </pc:sldChg>
      <pc:sldChg chg="del">
        <pc:chgData name="PARZEN Maximilian" userId="S::s1827105@ed.ac.uk::c60461ba-f535-42c3-b0e2-5ac881ca8955" providerId="AD" clId="Web-{1D0D3480-0B20-B714-CEC1-AFAE1B748B9D}" dt="2022-02-16T13:56:24.720" v="256"/>
        <pc:sldMkLst>
          <pc:docMk/>
          <pc:sldMk cId="2597022312" sldId="600"/>
        </pc:sldMkLst>
      </pc:sldChg>
      <pc:sldChg chg="del">
        <pc:chgData name="PARZEN Maximilian" userId="S::s1827105@ed.ac.uk::c60461ba-f535-42c3-b0e2-5ac881ca8955" providerId="AD" clId="Web-{1D0D3480-0B20-B714-CEC1-AFAE1B748B9D}" dt="2022-02-16T13:56:29.454" v="259"/>
        <pc:sldMkLst>
          <pc:docMk/>
          <pc:sldMk cId="4118879689" sldId="601"/>
        </pc:sldMkLst>
      </pc:sldChg>
      <pc:sldChg chg="del">
        <pc:chgData name="PARZEN Maximilian" userId="S::s1827105@ed.ac.uk::c60461ba-f535-42c3-b0e2-5ac881ca8955" providerId="AD" clId="Web-{1D0D3480-0B20-B714-CEC1-AFAE1B748B9D}" dt="2022-02-16T13:56:29.735" v="260"/>
        <pc:sldMkLst>
          <pc:docMk/>
          <pc:sldMk cId="4100536912" sldId="602"/>
        </pc:sldMkLst>
      </pc:sldChg>
      <pc:sldChg chg="del">
        <pc:chgData name="PARZEN Maximilian" userId="S::s1827105@ed.ac.uk::c60461ba-f535-42c3-b0e2-5ac881ca8955" providerId="AD" clId="Web-{1D0D3480-0B20-B714-CEC1-AFAE1B748B9D}" dt="2022-02-16T13:56:17.501" v="238"/>
        <pc:sldMkLst>
          <pc:docMk/>
          <pc:sldMk cId="119829805" sldId="604"/>
        </pc:sldMkLst>
      </pc:sldChg>
      <pc:sldChg chg="del">
        <pc:chgData name="PARZEN Maximilian" userId="S::s1827105@ed.ac.uk::c60461ba-f535-42c3-b0e2-5ac881ca8955" providerId="AD" clId="Web-{1D0D3480-0B20-B714-CEC1-AFAE1B748B9D}" dt="2022-02-16T13:56:18.735" v="245"/>
        <pc:sldMkLst>
          <pc:docMk/>
          <pc:sldMk cId="4251737569" sldId="605"/>
        </pc:sldMkLst>
      </pc:sldChg>
      <pc:sldChg chg="del">
        <pc:chgData name="PARZEN Maximilian" userId="S::s1827105@ed.ac.uk::c60461ba-f535-42c3-b0e2-5ac881ca8955" providerId="AD" clId="Web-{1D0D3480-0B20-B714-CEC1-AFAE1B748B9D}" dt="2022-02-16T13:56:19.985" v="250"/>
        <pc:sldMkLst>
          <pc:docMk/>
          <pc:sldMk cId="2636493417" sldId="608"/>
        </pc:sldMkLst>
      </pc:sldChg>
      <pc:sldChg chg="del">
        <pc:chgData name="PARZEN Maximilian" userId="S::s1827105@ed.ac.uk::c60461ba-f535-42c3-b0e2-5ac881ca8955" providerId="AD" clId="Web-{1D0D3480-0B20-B714-CEC1-AFAE1B748B9D}" dt="2022-02-16T13:56:18.720" v="243"/>
        <pc:sldMkLst>
          <pc:docMk/>
          <pc:sldMk cId="1655474188" sldId="610"/>
        </pc:sldMkLst>
      </pc:sldChg>
      <pc:sldChg chg="del">
        <pc:chgData name="PARZEN Maximilian" userId="S::s1827105@ed.ac.uk::c60461ba-f535-42c3-b0e2-5ac881ca8955" providerId="AD" clId="Web-{1D0D3480-0B20-B714-CEC1-AFAE1B748B9D}" dt="2022-02-16T13:56:18.751" v="247"/>
        <pc:sldMkLst>
          <pc:docMk/>
          <pc:sldMk cId="1538746624" sldId="638"/>
        </pc:sldMkLst>
      </pc:sldChg>
      <pc:sldChg chg="del">
        <pc:chgData name="PARZEN Maximilian" userId="S::s1827105@ed.ac.uk::c60461ba-f535-42c3-b0e2-5ac881ca8955" providerId="AD" clId="Web-{1D0D3480-0B20-B714-CEC1-AFAE1B748B9D}" dt="2022-02-16T13:56:17.501" v="239"/>
        <pc:sldMkLst>
          <pc:docMk/>
          <pc:sldMk cId="3913058292" sldId="644"/>
        </pc:sldMkLst>
      </pc:sldChg>
      <pc:sldChg chg="addSp delSp modSp">
        <pc:chgData name="PARZEN Maximilian" userId="S::s1827105@ed.ac.uk::c60461ba-f535-42c3-b0e2-5ac881ca8955" providerId="AD" clId="Web-{1D0D3480-0B20-B714-CEC1-AFAE1B748B9D}" dt="2022-02-16T13:38:38.785" v="4"/>
        <pc:sldMkLst>
          <pc:docMk/>
          <pc:sldMk cId="1731248724" sldId="648"/>
        </pc:sldMkLst>
        <pc:picChg chg="add del mod">
          <ac:chgData name="PARZEN Maximilian" userId="S::s1827105@ed.ac.uk::c60461ba-f535-42c3-b0e2-5ac881ca8955" providerId="AD" clId="Web-{1D0D3480-0B20-B714-CEC1-AFAE1B748B9D}" dt="2022-02-16T13:38:38.785" v="4"/>
          <ac:picMkLst>
            <pc:docMk/>
            <pc:sldMk cId="1731248724" sldId="648"/>
            <ac:picMk id="5" creationId="{4918B0A1-90CC-4C83-89A4-9633958979A2}"/>
          </ac:picMkLst>
        </pc:picChg>
      </pc:sldChg>
      <pc:sldChg chg="del">
        <pc:chgData name="PARZEN Maximilian" userId="S::s1827105@ed.ac.uk::c60461ba-f535-42c3-b0e2-5ac881ca8955" providerId="AD" clId="Web-{1D0D3480-0B20-B714-CEC1-AFAE1B748B9D}" dt="2022-02-16T13:55:54.547" v="235"/>
        <pc:sldMkLst>
          <pc:docMk/>
          <pc:sldMk cId="2413193958" sldId="655"/>
        </pc:sldMkLst>
      </pc:sldChg>
      <pc:sldChg chg="del">
        <pc:chgData name="PARZEN Maximilian" userId="S::s1827105@ed.ac.uk::c60461ba-f535-42c3-b0e2-5ac881ca8955" providerId="AD" clId="Web-{1D0D3480-0B20-B714-CEC1-AFAE1B748B9D}" dt="2022-02-16T13:56:17.516" v="242"/>
        <pc:sldMkLst>
          <pc:docMk/>
          <pc:sldMk cId="1865534216" sldId="656"/>
        </pc:sldMkLst>
      </pc:sldChg>
      <pc:sldChg chg="del">
        <pc:chgData name="PARZEN Maximilian" userId="S::s1827105@ed.ac.uk::c60461ba-f535-42c3-b0e2-5ac881ca8955" providerId="AD" clId="Web-{1D0D3480-0B20-B714-CEC1-AFAE1B748B9D}" dt="2022-02-16T13:56:17.516" v="241"/>
        <pc:sldMkLst>
          <pc:docMk/>
          <pc:sldMk cId="4262157214" sldId="657"/>
        </pc:sldMkLst>
      </pc:sldChg>
      <pc:sldChg chg="delSp new del">
        <pc:chgData name="PARZEN Maximilian" userId="S::s1827105@ed.ac.uk::c60461ba-f535-42c3-b0e2-5ac881ca8955" providerId="AD" clId="Web-{1D0D3480-0B20-B714-CEC1-AFAE1B748B9D}" dt="2022-02-16T13:39:10.223" v="11"/>
        <pc:sldMkLst>
          <pc:docMk/>
          <pc:sldMk cId="2516103781" sldId="663"/>
        </pc:sldMkLst>
        <pc:spChg chg="del">
          <ac:chgData name="PARZEN Maximilian" userId="S::s1827105@ed.ac.uk::c60461ba-f535-42c3-b0e2-5ac881ca8955" providerId="AD" clId="Web-{1D0D3480-0B20-B714-CEC1-AFAE1B748B9D}" dt="2022-02-16T13:38:54.457" v="7"/>
          <ac:spMkLst>
            <pc:docMk/>
            <pc:sldMk cId="2516103781" sldId="663"/>
            <ac:spMk id="3" creationId="{798473CA-F12A-4AAF-BE82-9DFB417BCCB7}"/>
          </ac:spMkLst>
        </pc:spChg>
      </pc:sldChg>
      <pc:sldChg chg="new del">
        <pc:chgData name="PARZEN Maximilian" userId="S::s1827105@ed.ac.uk::c60461ba-f535-42c3-b0e2-5ac881ca8955" providerId="AD" clId="Web-{1D0D3480-0B20-B714-CEC1-AFAE1B748B9D}" dt="2022-02-16T13:38:58.692" v="9"/>
        <pc:sldMkLst>
          <pc:docMk/>
          <pc:sldMk cId="108706580" sldId="664"/>
        </pc:sldMkLst>
      </pc:sldChg>
      <pc:sldChg chg="addSp delSp modSp new">
        <pc:chgData name="PARZEN Maximilian" userId="S::s1827105@ed.ac.uk::c60461ba-f535-42c3-b0e2-5ac881ca8955" providerId="AD" clId="Web-{1D0D3480-0B20-B714-CEC1-AFAE1B748B9D}" dt="2022-02-16T13:49:55.240" v="174" actId="1076"/>
        <pc:sldMkLst>
          <pc:docMk/>
          <pc:sldMk cId="1871921596" sldId="664"/>
        </pc:sldMkLst>
        <pc:spChg chg="add mod">
          <ac:chgData name="PARZEN Maximilian" userId="S::s1827105@ed.ac.uk::c60461ba-f535-42c3-b0e2-5ac881ca8955" providerId="AD" clId="Web-{1D0D3480-0B20-B714-CEC1-AFAE1B748B9D}" dt="2022-02-16T13:44:46.326" v="72" actId="1076"/>
          <ac:spMkLst>
            <pc:docMk/>
            <pc:sldMk cId="1871921596" sldId="664"/>
            <ac:spMk id="7" creationId="{C831E3C5-43F7-4022-9194-BF86703E8592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47:59.097" v="123" actId="1076"/>
          <ac:spMkLst>
            <pc:docMk/>
            <pc:sldMk cId="1871921596" sldId="664"/>
            <ac:spMk id="9" creationId="{3E5F38DC-DB32-4CF7-B932-8A2B13EFDCBC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48:02.784" v="124" actId="1076"/>
          <ac:spMkLst>
            <pc:docMk/>
            <pc:sldMk cId="1871921596" sldId="664"/>
            <ac:spMk id="10" creationId="{A3F094AB-B35B-4F07-8FA7-61C5D4BB4CD6}"/>
          </ac:spMkLst>
        </pc:spChg>
        <pc:spChg chg="add del">
          <ac:chgData name="PARZEN Maximilian" userId="S::s1827105@ed.ac.uk::c60461ba-f535-42c3-b0e2-5ac881ca8955" providerId="AD" clId="Web-{1D0D3480-0B20-B714-CEC1-AFAE1B748B9D}" dt="2022-02-16T13:48:41.083" v="132"/>
          <ac:spMkLst>
            <pc:docMk/>
            <pc:sldMk cId="1871921596" sldId="664"/>
            <ac:spMk id="15" creationId="{FA1D43E0-5B3A-4B5C-ABE1-5FD42B93CA56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49:55.240" v="174" actId="1076"/>
          <ac:spMkLst>
            <pc:docMk/>
            <pc:sldMk cId="1871921596" sldId="664"/>
            <ac:spMk id="16" creationId="{B2162CCD-C4C9-4404-9BB0-094CFD5D2D46}"/>
          </ac:spMkLst>
        </pc:spChg>
        <pc:grpChg chg="add mod">
          <ac:chgData name="PARZEN Maximilian" userId="S::s1827105@ed.ac.uk::c60461ba-f535-42c3-b0e2-5ac881ca8955" providerId="AD" clId="Web-{1D0D3480-0B20-B714-CEC1-AFAE1B748B9D}" dt="2022-02-16T13:48:30.769" v="130" actId="14100"/>
          <ac:grpSpMkLst>
            <pc:docMk/>
            <pc:sldMk cId="1871921596" sldId="664"/>
            <ac:grpSpMk id="14" creationId="{B3A6CD13-463E-45CC-9B87-D6EB42AF9E1E}"/>
          </ac:grpSpMkLst>
        </pc:grpChg>
        <pc:picChg chg="add del mod">
          <ac:chgData name="PARZEN Maximilian" userId="S::s1827105@ed.ac.uk::c60461ba-f535-42c3-b0e2-5ac881ca8955" providerId="AD" clId="Web-{1D0D3480-0B20-B714-CEC1-AFAE1B748B9D}" dt="2022-02-16T13:39:57.412" v="19"/>
          <ac:picMkLst>
            <pc:docMk/>
            <pc:sldMk cId="1871921596" sldId="664"/>
            <ac:picMk id="3" creationId="{53B0C97B-C879-4BE5-A102-9F7EB7E02883}"/>
          </ac:picMkLst>
        </pc:picChg>
        <pc:picChg chg="add del mod">
          <ac:chgData name="PARZEN Maximilian" userId="S::s1827105@ed.ac.uk::c60461ba-f535-42c3-b0e2-5ac881ca8955" providerId="AD" clId="Web-{1D0D3480-0B20-B714-CEC1-AFAE1B748B9D}" dt="2022-02-16T13:41:18.445" v="26"/>
          <ac:picMkLst>
            <pc:docMk/>
            <pc:sldMk cId="1871921596" sldId="664"/>
            <ac:picMk id="4" creationId="{78A490B3-4832-44EC-80C6-D73C5CB278CD}"/>
          </ac:picMkLst>
        </pc:picChg>
        <pc:picChg chg="add mod modCrop">
          <ac:chgData name="PARZEN Maximilian" userId="S::s1827105@ed.ac.uk::c60461ba-f535-42c3-b0e2-5ac881ca8955" providerId="AD" clId="Web-{1D0D3480-0B20-B714-CEC1-AFAE1B748B9D}" dt="2022-02-16T13:46:27.141" v="111"/>
          <ac:picMkLst>
            <pc:docMk/>
            <pc:sldMk cId="1871921596" sldId="664"/>
            <ac:picMk id="5" creationId="{E6C2F236-E123-4A0F-B38B-7853CBF614F5}"/>
          </ac:picMkLst>
        </pc:picChg>
        <pc:picChg chg="add mod">
          <ac:chgData name="PARZEN Maximilian" userId="S::s1827105@ed.ac.uk::c60461ba-f535-42c3-b0e2-5ac881ca8955" providerId="AD" clId="Web-{1D0D3480-0B20-B714-CEC1-AFAE1B748B9D}" dt="2022-02-16T13:44:44.388" v="71" actId="1076"/>
          <ac:picMkLst>
            <pc:docMk/>
            <pc:sldMk cId="1871921596" sldId="664"/>
            <ac:picMk id="6" creationId="{2DBEF0D1-2DE3-4423-AA78-BA2C2D0933B1}"/>
          </ac:picMkLst>
        </pc:picChg>
        <pc:picChg chg="add mod">
          <ac:chgData name="PARZEN Maximilian" userId="S::s1827105@ed.ac.uk::c60461ba-f535-42c3-b0e2-5ac881ca8955" providerId="AD" clId="Web-{1D0D3480-0B20-B714-CEC1-AFAE1B748B9D}" dt="2022-02-16T13:48:14.269" v="126" actId="1076"/>
          <ac:picMkLst>
            <pc:docMk/>
            <pc:sldMk cId="1871921596" sldId="664"/>
            <ac:picMk id="8" creationId="{8ACFA37C-7E94-4515-82A6-41527FC253F5}"/>
          </ac:picMkLst>
        </pc:picChg>
      </pc:sldChg>
      <pc:sldChg chg="addSp delSp modSp new ord">
        <pc:chgData name="PARZEN Maximilian" userId="S::s1827105@ed.ac.uk::c60461ba-f535-42c3-b0e2-5ac881ca8955" providerId="AD" clId="Web-{1D0D3480-0B20-B714-CEC1-AFAE1B748B9D}" dt="2022-02-16T13:55:03.874" v="233"/>
        <pc:sldMkLst>
          <pc:docMk/>
          <pc:sldMk cId="3044309988" sldId="665"/>
        </pc:sldMkLst>
        <pc:spChg chg="del">
          <ac:chgData name="PARZEN Maximilian" userId="S::s1827105@ed.ac.uk::c60461ba-f535-42c3-b0e2-5ac881ca8955" providerId="AD" clId="Web-{1D0D3480-0B20-B714-CEC1-AFAE1B748B9D}" dt="2022-02-16T13:52:16.744" v="176"/>
          <ac:spMkLst>
            <pc:docMk/>
            <pc:sldMk cId="3044309988" sldId="665"/>
            <ac:spMk id="3" creationId="{373DA9CA-FA64-42D6-9721-CD4313FF2718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52:51.855" v="190" actId="1076"/>
          <ac:spMkLst>
            <pc:docMk/>
            <pc:sldMk cId="3044309988" sldId="665"/>
            <ac:spMk id="6" creationId="{B8BE6371-C573-4579-9FC1-147997126EB6}"/>
          </ac:spMkLst>
        </pc:spChg>
        <pc:picChg chg="add mod">
          <ac:chgData name="PARZEN Maximilian" userId="S::s1827105@ed.ac.uk::c60461ba-f535-42c3-b0e2-5ac881ca8955" providerId="AD" clId="Web-{1D0D3480-0B20-B714-CEC1-AFAE1B748B9D}" dt="2022-02-16T13:52:26.979" v="182" actId="1076"/>
          <ac:picMkLst>
            <pc:docMk/>
            <pc:sldMk cId="3044309988" sldId="665"/>
            <ac:picMk id="4" creationId="{48ECBA29-EA6A-4EE4-9545-68376CA7860B}"/>
          </ac:picMkLst>
        </pc:picChg>
      </pc:sldChg>
      <pc:sldChg chg="addSp delSp modSp new">
        <pc:chgData name="PARZEN Maximilian" userId="S::s1827105@ed.ac.uk::c60461ba-f535-42c3-b0e2-5ac881ca8955" providerId="AD" clId="Web-{1D0D3480-0B20-B714-CEC1-AFAE1B748B9D}" dt="2022-02-16T13:54:20.404" v="232" actId="14100"/>
        <pc:sldMkLst>
          <pc:docMk/>
          <pc:sldMk cId="2734091058" sldId="666"/>
        </pc:sldMkLst>
        <pc:spChg chg="del">
          <ac:chgData name="PARZEN Maximilian" userId="S::s1827105@ed.ac.uk::c60461ba-f535-42c3-b0e2-5ac881ca8955" providerId="AD" clId="Web-{1D0D3480-0B20-B714-CEC1-AFAE1B748B9D}" dt="2022-02-16T13:53:10.043" v="193"/>
          <ac:spMkLst>
            <pc:docMk/>
            <pc:sldMk cId="2734091058" sldId="666"/>
            <ac:spMk id="3" creationId="{C565DE8A-8A9A-4E0F-9DB5-BE3C55BEFD9A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54:20.404" v="232" actId="14100"/>
          <ac:spMkLst>
            <pc:docMk/>
            <pc:sldMk cId="2734091058" sldId="666"/>
            <ac:spMk id="6" creationId="{AA7B9EA3-00B3-4066-9FD3-FD1B58A1E721}"/>
          </ac:spMkLst>
        </pc:spChg>
        <pc:picChg chg="add mod">
          <ac:chgData name="PARZEN Maximilian" userId="S::s1827105@ed.ac.uk::c60461ba-f535-42c3-b0e2-5ac881ca8955" providerId="AD" clId="Web-{1D0D3480-0B20-B714-CEC1-AFAE1B748B9D}" dt="2022-02-16T13:53:42.997" v="200" actId="1076"/>
          <ac:picMkLst>
            <pc:docMk/>
            <pc:sldMk cId="2734091058" sldId="666"/>
            <ac:picMk id="4" creationId="{F430D8DA-F574-4E84-8C21-26093BA22B1A}"/>
          </ac:picMkLst>
        </pc:picChg>
      </pc:sldChg>
      <pc:sldChg chg="add replId">
        <pc:chgData name="PARZEN Maximilian" userId="S::s1827105@ed.ac.uk::c60461ba-f535-42c3-b0e2-5ac881ca8955" providerId="AD" clId="Web-{1D0D3480-0B20-B714-CEC1-AFAE1B748B9D}" dt="2022-02-16T13:55:07.515" v="234"/>
        <pc:sldMkLst>
          <pc:docMk/>
          <pc:sldMk cId="3695341598" sldId="667"/>
        </pc:sldMkLst>
      </pc:sldChg>
    </pc:docChg>
  </pc:docChgLst>
  <pc:docChgLst>
    <pc:chgData name="PARZEN Maximilian" userId="S::s1827105@ed.ac.uk::c60461ba-f535-42c3-b0e2-5ac881ca8955" providerId="AD" clId="Web-{93441F59-5E4A-5BF4-1320-D9A3C693E60D}"/>
    <pc:docChg chg="delSld modSld">
      <pc:chgData name="PARZEN Maximilian" userId="S::s1827105@ed.ac.uk::c60461ba-f535-42c3-b0e2-5ac881ca8955" providerId="AD" clId="Web-{93441F59-5E4A-5BF4-1320-D9A3C693E60D}" dt="2022-02-16T14:58:22.127" v="106"/>
      <pc:docMkLst>
        <pc:docMk/>
      </pc:docMkLst>
      <pc:sldChg chg="del">
        <pc:chgData name="PARZEN Maximilian" userId="S::s1827105@ed.ac.uk::c60461ba-f535-42c3-b0e2-5ac881ca8955" providerId="AD" clId="Web-{93441F59-5E4A-5BF4-1320-D9A3C693E60D}" dt="2022-02-16T14:43:26.282" v="83"/>
        <pc:sldMkLst>
          <pc:docMk/>
          <pc:sldMk cId="567251947" sldId="400"/>
        </pc:sldMkLst>
      </pc:sldChg>
      <pc:sldChg chg="del">
        <pc:chgData name="PARZEN Maximilian" userId="S::s1827105@ed.ac.uk::c60461ba-f535-42c3-b0e2-5ac881ca8955" providerId="AD" clId="Web-{93441F59-5E4A-5BF4-1320-D9A3C693E60D}" dt="2022-02-16T14:42:48.920" v="67"/>
        <pc:sldMkLst>
          <pc:docMk/>
          <pc:sldMk cId="3799301757" sldId="467"/>
        </pc:sldMkLst>
      </pc:sldChg>
      <pc:sldChg chg="del">
        <pc:chgData name="PARZEN Maximilian" userId="S::s1827105@ed.ac.uk::c60461ba-f535-42c3-b0e2-5ac881ca8955" providerId="AD" clId="Web-{93441F59-5E4A-5BF4-1320-D9A3C693E60D}" dt="2022-02-16T14:42:37.638" v="55"/>
        <pc:sldMkLst>
          <pc:docMk/>
          <pc:sldMk cId="722121755" sldId="469"/>
        </pc:sldMkLst>
      </pc:sldChg>
      <pc:sldChg chg="del">
        <pc:chgData name="PARZEN Maximilian" userId="S::s1827105@ed.ac.uk::c60461ba-f535-42c3-b0e2-5ac881ca8955" providerId="AD" clId="Web-{93441F59-5E4A-5BF4-1320-D9A3C693E60D}" dt="2022-02-16T14:42:41.170" v="58"/>
        <pc:sldMkLst>
          <pc:docMk/>
          <pc:sldMk cId="2529183879" sldId="490"/>
        </pc:sldMkLst>
      </pc:sldChg>
      <pc:sldChg chg="del">
        <pc:chgData name="PARZEN Maximilian" userId="S::s1827105@ed.ac.uk::c60461ba-f535-42c3-b0e2-5ac881ca8955" providerId="AD" clId="Web-{93441F59-5E4A-5BF4-1320-D9A3C693E60D}" dt="2022-02-16T14:42:47.326" v="64"/>
        <pc:sldMkLst>
          <pc:docMk/>
          <pc:sldMk cId="1859788214" sldId="493"/>
        </pc:sldMkLst>
      </pc:sldChg>
      <pc:sldChg chg="del">
        <pc:chgData name="PARZEN Maximilian" userId="S::s1827105@ed.ac.uk::c60461ba-f535-42c3-b0e2-5ac881ca8955" providerId="AD" clId="Web-{93441F59-5E4A-5BF4-1320-D9A3C693E60D}" dt="2022-02-16T14:43:06.922" v="76"/>
        <pc:sldMkLst>
          <pc:docMk/>
          <pc:sldMk cId="1655115429" sldId="494"/>
        </pc:sldMkLst>
      </pc:sldChg>
      <pc:sldChg chg="del">
        <pc:chgData name="PARZEN Maximilian" userId="S::s1827105@ed.ac.uk::c60461ba-f535-42c3-b0e2-5ac881ca8955" providerId="AD" clId="Web-{93441F59-5E4A-5BF4-1320-D9A3C693E60D}" dt="2022-02-16T14:43:03.062" v="71"/>
        <pc:sldMkLst>
          <pc:docMk/>
          <pc:sldMk cId="2251938504" sldId="495"/>
        </pc:sldMkLst>
      </pc:sldChg>
      <pc:sldChg chg="del">
        <pc:chgData name="PARZEN Maximilian" userId="S::s1827105@ed.ac.uk::c60461ba-f535-42c3-b0e2-5ac881ca8955" providerId="AD" clId="Web-{93441F59-5E4A-5BF4-1320-D9A3C693E60D}" dt="2022-02-16T14:42:47.827" v="65"/>
        <pc:sldMkLst>
          <pc:docMk/>
          <pc:sldMk cId="2693488956" sldId="496"/>
        </pc:sldMkLst>
      </pc:sldChg>
      <pc:sldChg chg="del">
        <pc:chgData name="PARZEN Maximilian" userId="S::s1827105@ed.ac.uk::c60461ba-f535-42c3-b0e2-5ac881ca8955" providerId="AD" clId="Web-{93441F59-5E4A-5BF4-1320-D9A3C693E60D}" dt="2022-02-16T14:42:46.561" v="63"/>
        <pc:sldMkLst>
          <pc:docMk/>
          <pc:sldMk cId="3178059470" sldId="509"/>
        </pc:sldMkLst>
      </pc:sldChg>
      <pc:sldChg chg="del">
        <pc:chgData name="PARZEN Maximilian" userId="S::s1827105@ed.ac.uk::c60461ba-f535-42c3-b0e2-5ac881ca8955" providerId="AD" clId="Web-{93441F59-5E4A-5BF4-1320-D9A3C693E60D}" dt="2022-02-16T14:43:06.390" v="74"/>
        <pc:sldMkLst>
          <pc:docMk/>
          <pc:sldMk cId="2184684044" sldId="511"/>
        </pc:sldMkLst>
      </pc:sldChg>
      <pc:sldChg chg="del">
        <pc:chgData name="PARZEN Maximilian" userId="S::s1827105@ed.ac.uk::c60461ba-f535-42c3-b0e2-5ac881ca8955" providerId="AD" clId="Web-{93441F59-5E4A-5BF4-1320-D9A3C693E60D}" dt="2022-02-16T14:42:47.873" v="66"/>
        <pc:sldMkLst>
          <pc:docMk/>
          <pc:sldMk cId="1847740940" sldId="513"/>
        </pc:sldMkLst>
      </pc:sldChg>
      <pc:sldChg chg="del">
        <pc:chgData name="PARZEN Maximilian" userId="S::s1827105@ed.ac.uk::c60461ba-f535-42c3-b0e2-5ac881ca8955" providerId="AD" clId="Web-{93441F59-5E4A-5BF4-1320-D9A3C693E60D}" dt="2022-02-16T14:42:53.202" v="70"/>
        <pc:sldMkLst>
          <pc:docMk/>
          <pc:sldMk cId="2912329503" sldId="514"/>
        </pc:sldMkLst>
      </pc:sldChg>
      <pc:sldChg chg="del">
        <pc:chgData name="PARZEN Maximilian" userId="S::s1827105@ed.ac.uk::c60461ba-f535-42c3-b0e2-5ac881ca8955" providerId="AD" clId="Web-{93441F59-5E4A-5BF4-1320-D9A3C693E60D}" dt="2022-02-16T14:42:51.686" v="69"/>
        <pc:sldMkLst>
          <pc:docMk/>
          <pc:sldMk cId="3523062792" sldId="515"/>
        </pc:sldMkLst>
      </pc:sldChg>
      <pc:sldChg chg="del">
        <pc:chgData name="PARZEN Maximilian" userId="S::s1827105@ed.ac.uk::c60461ba-f535-42c3-b0e2-5ac881ca8955" providerId="AD" clId="Web-{93441F59-5E4A-5BF4-1320-D9A3C693E60D}" dt="2022-02-16T14:42:49.999" v="68"/>
        <pc:sldMkLst>
          <pc:docMk/>
          <pc:sldMk cId="1661446017" sldId="516"/>
        </pc:sldMkLst>
      </pc:sldChg>
      <pc:sldChg chg="del">
        <pc:chgData name="PARZEN Maximilian" userId="S::s1827105@ed.ac.uk::c60461ba-f535-42c3-b0e2-5ac881ca8955" providerId="AD" clId="Web-{93441F59-5E4A-5BF4-1320-D9A3C693E60D}" dt="2022-02-16T14:43:04.390" v="72"/>
        <pc:sldMkLst>
          <pc:docMk/>
          <pc:sldMk cId="3157715001" sldId="518"/>
        </pc:sldMkLst>
      </pc:sldChg>
      <pc:sldChg chg="del">
        <pc:chgData name="PARZEN Maximilian" userId="S::s1827105@ed.ac.uk::c60461ba-f535-42c3-b0e2-5ac881ca8955" providerId="AD" clId="Web-{93441F59-5E4A-5BF4-1320-D9A3C693E60D}" dt="2022-02-16T14:43:05.812" v="73"/>
        <pc:sldMkLst>
          <pc:docMk/>
          <pc:sldMk cId="1056108361" sldId="520"/>
        </pc:sldMkLst>
      </pc:sldChg>
      <pc:sldChg chg="del">
        <pc:chgData name="PARZEN Maximilian" userId="S::s1827105@ed.ac.uk::c60461ba-f535-42c3-b0e2-5ac881ca8955" providerId="AD" clId="Web-{93441F59-5E4A-5BF4-1320-D9A3C693E60D}" dt="2022-02-16T14:42:44.826" v="62"/>
        <pc:sldMkLst>
          <pc:docMk/>
          <pc:sldMk cId="823972431" sldId="526"/>
        </pc:sldMkLst>
      </pc:sldChg>
      <pc:sldChg chg="del">
        <pc:chgData name="PARZEN Maximilian" userId="S::s1827105@ed.ac.uk::c60461ba-f535-42c3-b0e2-5ac881ca8955" providerId="AD" clId="Web-{93441F59-5E4A-5BF4-1320-D9A3C693E60D}" dt="2022-02-16T14:42:39.748" v="57"/>
        <pc:sldMkLst>
          <pc:docMk/>
          <pc:sldMk cId="2363298030" sldId="528"/>
        </pc:sldMkLst>
      </pc:sldChg>
      <pc:sldChg chg="del">
        <pc:chgData name="PARZEN Maximilian" userId="S::s1827105@ed.ac.uk::c60461ba-f535-42c3-b0e2-5ac881ca8955" providerId="AD" clId="Web-{93441F59-5E4A-5BF4-1320-D9A3C693E60D}" dt="2022-02-16T14:43:08.250" v="77"/>
        <pc:sldMkLst>
          <pc:docMk/>
          <pc:sldMk cId="1666230431" sldId="536"/>
        </pc:sldMkLst>
      </pc:sldChg>
      <pc:sldChg chg="del">
        <pc:chgData name="PARZEN Maximilian" userId="S::s1827105@ed.ac.uk::c60461ba-f535-42c3-b0e2-5ac881ca8955" providerId="AD" clId="Web-{93441F59-5E4A-5BF4-1320-D9A3C693E60D}" dt="2022-02-16T14:43:06.859" v="75"/>
        <pc:sldMkLst>
          <pc:docMk/>
          <pc:sldMk cId="336803934" sldId="542"/>
        </pc:sldMkLst>
      </pc:sldChg>
      <pc:sldChg chg="del">
        <pc:chgData name="PARZEN Maximilian" userId="S::s1827105@ed.ac.uk::c60461ba-f535-42c3-b0e2-5ac881ca8955" providerId="AD" clId="Web-{93441F59-5E4A-5BF4-1320-D9A3C693E60D}" dt="2022-02-16T14:42:07.042" v="27"/>
        <pc:sldMkLst>
          <pc:docMk/>
          <pc:sldMk cId="569501716" sldId="546"/>
        </pc:sldMkLst>
      </pc:sldChg>
      <pc:sldChg chg="del">
        <pc:chgData name="PARZEN Maximilian" userId="S::s1827105@ed.ac.uk::c60461ba-f535-42c3-b0e2-5ac881ca8955" providerId="AD" clId="Web-{93441F59-5E4A-5BF4-1320-D9A3C693E60D}" dt="2022-02-16T14:42:09.121" v="28"/>
        <pc:sldMkLst>
          <pc:docMk/>
          <pc:sldMk cId="1701188204" sldId="547"/>
        </pc:sldMkLst>
      </pc:sldChg>
      <pc:sldChg chg="del">
        <pc:chgData name="PARZEN Maximilian" userId="S::s1827105@ed.ac.uk::c60461ba-f535-42c3-b0e2-5ac881ca8955" providerId="AD" clId="Web-{93441F59-5E4A-5BF4-1320-D9A3C693E60D}" dt="2022-02-16T14:42:03.417" v="23"/>
        <pc:sldMkLst>
          <pc:docMk/>
          <pc:sldMk cId="2930094385" sldId="551"/>
        </pc:sldMkLst>
      </pc:sldChg>
      <pc:sldChg chg="del">
        <pc:chgData name="PARZEN Maximilian" userId="S::s1827105@ed.ac.uk::c60461ba-f535-42c3-b0e2-5ac881ca8955" providerId="AD" clId="Web-{93441F59-5E4A-5BF4-1320-D9A3C693E60D}" dt="2022-02-16T14:42:12.590" v="32"/>
        <pc:sldMkLst>
          <pc:docMk/>
          <pc:sldMk cId="3736812527" sldId="558"/>
        </pc:sldMkLst>
      </pc:sldChg>
      <pc:sldChg chg="del">
        <pc:chgData name="PARZEN Maximilian" userId="S::s1827105@ed.ac.uk::c60461ba-f535-42c3-b0e2-5ac881ca8955" providerId="AD" clId="Web-{93441F59-5E4A-5BF4-1320-D9A3C693E60D}" dt="2022-02-16T14:42:18.653" v="38"/>
        <pc:sldMkLst>
          <pc:docMk/>
          <pc:sldMk cId="721252142" sldId="562"/>
        </pc:sldMkLst>
      </pc:sldChg>
      <pc:sldChg chg="del">
        <pc:chgData name="PARZEN Maximilian" userId="S::s1827105@ed.ac.uk::c60461ba-f535-42c3-b0e2-5ac881ca8955" providerId="AD" clId="Web-{93441F59-5E4A-5BF4-1320-D9A3C693E60D}" dt="2022-02-16T14:42:36.185" v="52"/>
        <pc:sldMkLst>
          <pc:docMk/>
          <pc:sldMk cId="980609975" sldId="566"/>
        </pc:sldMkLst>
      </pc:sldChg>
      <pc:sldChg chg="del">
        <pc:chgData name="PARZEN Maximilian" userId="S::s1827105@ed.ac.uk::c60461ba-f535-42c3-b0e2-5ac881ca8955" providerId="AD" clId="Web-{93441F59-5E4A-5BF4-1320-D9A3C693E60D}" dt="2022-02-16T14:42:11.308" v="30"/>
        <pc:sldMkLst>
          <pc:docMk/>
          <pc:sldMk cId="548782124" sldId="570"/>
        </pc:sldMkLst>
      </pc:sldChg>
      <pc:sldChg chg="del">
        <pc:chgData name="PARZEN Maximilian" userId="S::s1827105@ed.ac.uk::c60461ba-f535-42c3-b0e2-5ac881ca8955" providerId="AD" clId="Web-{93441F59-5E4A-5BF4-1320-D9A3C693E60D}" dt="2022-02-16T14:42:35.247" v="51"/>
        <pc:sldMkLst>
          <pc:docMk/>
          <pc:sldMk cId="1168906460" sldId="571"/>
        </pc:sldMkLst>
      </pc:sldChg>
      <pc:sldChg chg="del">
        <pc:chgData name="PARZEN Maximilian" userId="S::s1827105@ed.ac.uk::c60461ba-f535-42c3-b0e2-5ac881ca8955" providerId="AD" clId="Web-{93441F59-5E4A-5BF4-1320-D9A3C693E60D}" dt="2022-02-16T14:42:37.685" v="56"/>
        <pc:sldMkLst>
          <pc:docMk/>
          <pc:sldMk cId="3307096360" sldId="572"/>
        </pc:sldMkLst>
      </pc:sldChg>
      <pc:sldChg chg="addSp delSp">
        <pc:chgData name="PARZEN Maximilian" userId="S::s1827105@ed.ac.uk::c60461ba-f535-42c3-b0e2-5ac881ca8955" providerId="AD" clId="Web-{93441F59-5E4A-5BF4-1320-D9A3C693E60D}" dt="2022-02-16T14:58:22.127" v="106"/>
        <pc:sldMkLst>
          <pc:docMk/>
          <pc:sldMk cId="4287442804" sldId="575"/>
        </pc:sldMkLst>
        <pc:spChg chg="del">
          <ac:chgData name="PARZEN Maximilian" userId="S::s1827105@ed.ac.uk::c60461ba-f535-42c3-b0e2-5ac881ca8955" providerId="AD" clId="Web-{93441F59-5E4A-5BF4-1320-D9A3C693E60D}" dt="2022-02-16T14:58:04.048" v="103"/>
          <ac:spMkLst>
            <pc:docMk/>
            <pc:sldMk cId="4287442804" sldId="575"/>
            <ac:spMk id="3" creationId="{19AD1AC6-A762-40B5-B08A-429EBF54693E}"/>
          </ac:spMkLst>
        </pc:spChg>
        <pc:spChg chg="del">
          <ac:chgData name="PARZEN Maximilian" userId="S::s1827105@ed.ac.uk::c60461ba-f535-42c3-b0e2-5ac881ca8955" providerId="AD" clId="Web-{93441F59-5E4A-5BF4-1320-D9A3C693E60D}" dt="2022-02-16T14:58:01.876" v="102"/>
          <ac:spMkLst>
            <pc:docMk/>
            <pc:sldMk cId="4287442804" sldId="575"/>
            <ac:spMk id="4" creationId="{2D14BD4D-1E08-4D89-8C39-AA16A13B3D89}"/>
          </ac:spMkLst>
        </pc:spChg>
        <pc:spChg chg="add">
          <ac:chgData name="PARZEN Maximilian" userId="S::s1827105@ed.ac.uk::c60461ba-f535-42c3-b0e2-5ac881ca8955" providerId="AD" clId="Web-{93441F59-5E4A-5BF4-1320-D9A3C693E60D}" dt="2022-02-16T14:58:04.907" v="104"/>
          <ac:spMkLst>
            <pc:docMk/>
            <pc:sldMk cId="4287442804" sldId="575"/>
            <ac:spMk id="5" creationId="{55B65A9F-6774-4A38-BDB3-BCE351433CE0}"/>
          </ac:spMkLst>
        </pc:spChg>
        <pc:spChg chg="add del">
          <ac:chgData name="PARZEN Maximilian" userId="S::s1827105@ed.ac.uk::c60461ba-f535-42c3-b0e2-5ac881ca8955" providerId="AD" clId="Web-{93441F59-5E4A-5BF4-1320-D9A3C693E60D}" dt="2022-02-16T14:58:22.127" v="106"/>
          <ac:spMkLst>
            <pc:docMk/>
            <pc:sldMk cId="4287442804" sldId="575"/>
            <ac:spMk id="8" creationId="{300A61E2-4026-4861-87F1-0F9EC33D4510}"/>
          </ac:spMkLst>
        </pc:spChg>
      </pc:sldChg>
      <pc:sldChg chg="del">
        <pc:chgData name="PARZEN Maximilian" userId="S::s1827105@ed.ac.uk::c60461ba-f535-42c3-b0e2-5ac881ca8955" providerId="AD" clId="Web-{93441F59-5E4A-5BF4-1320-D9A3C693E60D}" dt="2022-02-16T14:43:09.453" v="78"/>
        <pc:sldMkLst>
          <pc:docMk/>
          <pc:sldMk cId="1502369459" sldId="578"/>
        </pc:sldMkLst>
      </pc:sldChg>
      <pc:sldChg chg="del">
        <pc:chgData name="PARZEN Maximilian" userId="S::s1827105@ed.ac.uk::c60461ba-f535-42c3-b0e2-5ac881ca8955" providerId="AD" clId="Web-{93441F59-5E4A-5BF4-1320-D9A3C693E60D}" dt="2022-02-16T14:43:19.907" v="79"/>
        <pc:sldMkLst>
          <pc:docMk/>
          <pc:sldMk cId="463306422" sldId="579"/>
        </pc:sldMkLst>
      </pc:sldChg>
      <pc:sldChg chg="del">
        <pc:chgData name="PARZEN Maximilian" userId="S::s1827105@ed.ac.uk::c60461ba-f535-42c3-b0e2-5ac881ca8955" providerId="AD" clId="Web-{93441F59-5E4A-5BF4-1320-D9A3C693E60D}" dt="2022-02-16T14:42:41.920" v="59"/>
        <pc:sldMkLst>
          <pc:docMk/>
          <pc:sldMk cId="871624083" sldId="580"/>
        </pc:sldMkLst>
      </pc:sldChg>
      <pc:sldChg chg="del">
        <pc:chgData name="PARZEN Maximilian" userId="S::s1827105@ed.ac.uk::c60461ba-f535-42c3-b0e2-5ac881ca8955" providerId="AD" clId="Web-{93441F59-5E4A-5BF4-1320-D9A3C693E60D}" dt="2022-02-16T14:42:42.014" v="60"/>
        <pc:sldMkLst>
          <pc:docMk/>
          <pc:sldMk cId="3237051397" sldId="582"/>
        </pc:sldMkLst>
      </pc:sldChg>
      <pc:sldChg chg="del">
        <pc:chgData name="PARZEN Maximilian" userId="S::s1827105@ed.ac.uk::c60461ba-f535-42c3-b0e2-5ac881ca8955" providerId="AD" clId="Web-{93441F59-5E4A-5BF4-1320-D9A3C693E60D}" dt="2022-02-16T14:42:42.545" v="61"/>
        <pc:sldMkLst>
          <pc:docMk/>
          <pc:sldMk cId="224196112" sldId="583"/>
        </pc:sldMkLst>
      </pc:sldChg>
      <pc:sldChg chg="del">
        <pc:chgData name="PARZEN Maximilian" userId="S::s1827105@ed.ac.uk::c60461ba-f535-42c3-b0e2-5ac881ca8955" providerId="AD" clId="Web-{93441F59-5E4A-5BF4-1320-D9A3C693E60D}" dt="2022-02-16T14:42:11.355" v="31"/>
        <pc:sldMkLst>
          <pc:docMk/>
          <pc:sldMk cId="1297750574" sldId="585"/>
        </pc:sldMkLst>
      </pc:sldChg>
      <pc:sldChg chg="del">
        <pc:chgData name="PARZEN Maximilian" userId="S::s1827105@ed.ac.uk::c60461ba-f535-42c3-b0e2-5ac881ca8955" providerId="AD" clId="Web-{93441F59-5E4A-5BF4-1320-D9A3C693E60D}" dt="2022-02-16T14:42:25.028" v="43"/>
        <pc:sldMkLst>
          <pc:docMk/>
          <pc:sldMk cId="2569248577" sldId="592"/>
        </pc:sldMkLst>
      </pc:sldChg>
      <pc:sldChg chg="del">
        <pc:chgData name="PARZEN Maximilian" userId="S::s1827105@ed.ac.uk::c60461ba-f535-42c3-b0e2-5ac881ca8955" providerId="AD" clId="Web-{93441F59-5E4A-5BF4-1320-D9A3C693E60D}" dt="2022-02-16T14:42:27.825" v="44"/>
        <pc:sldMkLst>
          <pc:docMk/>
          <pc:sldMk cId="228836688" sldId="593"/>
        </pc:sldMkLst>
      </pc:sldChg>
      <pc:sldChg chg="del">
        <pc:chgData name="PARZEN Maximilian" userId="S::s1827105@ed.ac.uk::c60461ba-f535-42c3-b0e2-5ac881ca8955" providerId="AD" clId="Web-{93441F59-5E4A-5BF4-1320-D9A3C693E60D}" dt="2022-02-16T14:42:00.604" v="22"/>
        <pc:sldMkLst>
          <pc:docMk/>
          <pc:sldMk cId="3038262321" sldId="603"/>
        </pc:sldMkLst>
      </pc:sldChg>
      <pc:sldChg chg="del">
        <pc:chgData name="PARZEN Maximilian" userId="S::s1827105@ed.ac.uk::c60461ba-f535-42c3-b0e2-5ac881ca8955" providerId="AD" clId="Web-{93441F59-5E4A-5BF4-1320-D9A3C693E60D}" dt="2022-02-16T14:42:37.060" v="53"/>
        <pc:sldMkLst>
          <pc:docMk/>
          <pc:sldMk cId="573725795" sldId="607"/>
        </pc:sldMkLst>
      </pc:sldChg>
      <pc:sldChg chg="del">
        <pc:chgData name="PARZEN Maximilian" userId="S::s1827105@ed.ac.uk::c60461ba-f535-42c3-b0e2-5ac881ca8955" providerId="AD" clId="Web-{93441F59-5E4A-5BF4-1320-D9A3C693E60D}" dt="2022-02-16T14:43:21.626" v="80"/>
        <pc:sldMkLst>
          <pc:docMk/>
          <pc:sldMk cId="1431955711" sldId="611"/>
        </pc:sldMkLst>
      </pc:sldChg>
      <pc:sldChg chg="del">
        <pc:chgData name="PARZEN Maximilian" userId="S::s1827105@ed.ac.uk::c60461ba-f535-42c3-b0e2-5ac881ca8955" providerId="AD" clId="Web-{93441F59-5E4A-5BF4-1320-D9A3C693E60D}" dt="2022-02-16T14:42:35.154" v="50"/>
        <pc:sldMkLst>
          <pc:docMk/>
          <pc:sldMk cId="3514097031" sldId="618"/>
        </pc:sldMkLst>
      </pc:sldChg>
      <pc:sldChg chg="del">
        <pc:chgData name="PARZEN Maximilian" userId="S::s1827105@ed.ac.uk::c60461ba-f535-42c3-b0e2-5ac881ca8955" providerId="AD" clId="Web-{93441F59-5E4A-5BF4-1320-D9A3C693E60D}" dt="2022-02-16T14:42:34.591" v="49"/>
        <pc:sldMkLst>
          <pc:docMk/>
          <pc:sldMk cId="1819413259" sldId="619"/>
        </pc:sldMkLst>
      </pc:sldChg>
      <pc:sldChg chg="del">
        <pc:chgData name="PARZEN Maximilian" userId="S::s1827105@ed.ac.uk::c60461ba-f535-42c3-b0e2-5ac881ca8955" providerId="AD" clId="Web-{93441F59-5E4A-5BF4-1320-D9A3C693E60D}" dt="2022-02-16T14:42:34.013" v="48"/>
        <pc:sldMkLst>
          <pc:docMk/>
          <pc:sldMk cId="1967963123" sldId="620"/>
        </pc:sldMkLst>
      </pc:sldChg>
      <pc:sldChg chg="del">
        <pc:chgData name="PARZEN Maximilian" userId="S::s1827105@ed.ac.uk::c60461ba-f535-42c3-b0e2-5ac881ca8955" providerId="AD" clId="Web-{93441F59-5E4A-5BF4-1320-D9A3C693E60D}" dt="2022-02-16T14:42:31.950" v="47"/>
        <pc:sldMkLst>
          <pc:docMk/>
          <pc:sldMk cId="288675658" sldId="621"/>
        </pc:sldMkLst>
      </pc:sldChg>
      <pc:sldChg chg="del">
        <pc:chgData name="PARZEN Maximilian" userId="S::s1827105@ed.ac.uk::c60461ba-f535-42c3-b0e2-5ac881ca8955" providerId="AD" clId="Web-{93441F59-5E4A-5BF4-1320-D9A3C693E60D}" dt="2022-02-16T14:42:30.607" v="46"/>
        <pc:sldMkLst>
          <pc:docMk/>
          <pc:sldMk cId="1411637677" sldId="622"/>
        </pc:sldMkLst>
      </pc:sldChg>
      <pc:sldChg chg="del">
        <pc:chgData name="PARZEN Maximilian" userId="S::s1827105@ed.ac.uk::c60461ba-f535-42c3-b0e2-5ac881ca8955" providerId="AD" clId="Web-{93441F59-5E4A-5BF4-1320-D9A3C693E60D}" dt="2022-02-16T14:42:29.997" v="45"/>
        <pc:sldMkLst>
          <pc:docMk/>
          <pc:sldMk cId="783789445" sldId="623"/>
        </pc:sldMkLst>
      </pc:sldChg>
      <pc:sldChg chg="del">
        <pc:chgData name="PARZEN Maximilian" userId="S::s1827105@ed.ac.uk::c60461ba-f535-42c3-b0e2-5ac881ca8955" providerId="AD" clId="Web-{93441F59-5E4A-5BF4-1320-D9A3C693E60D}" dt="2022-02-16T14:42:13.168" v="33"/>
        <pc:sldMkLst>
          <pc:docMk/>
          <pc:sldMk cId="900061684" sldId="624"/>
        </pc:sldMkLst>
      </pc:sldChg>
      <pc:sldChg chg="del">
        <pc:chgData name="PARZEN Maximilian" userId="S::s1827105@ed.ac.uk::c60461ba-f535-42c3-b0e2-5ac881ca8955" providerId="AD" clId="Web-{93441F59-5E4A-5BF4-1320-D9A3C693E60D}" dt="2022-02-16T14:42:13.746" v="34"/>
        <pc:sldMkLst>
          <pc:docMk/>
          <pc:sldMk cId="3815210665" sldId="625"/>
        </pc:sldMkLst>
      </pc:sldChg>
      <pc:sldChg chg="del">
        <pc:chgData name="PARZEN Maximilian" userId="S::s1827105@ed.ac.uk::c60461ba-f535-42c3-b0e2-5ac881ca8955" providerId="AD" clId="Web-{93441F59-5E4A-5BF4-1320-D9A3C693E60D}" dt="2022-02-16T14:42:15.262" v="35"/>
        <pc:sldMkLst>
          <pc:docMk/>
          <pc:sldMk cId="630431014" sldId="626"/>
        </pc:sldMkLst>
      </pc:sldChg>
      <pc:sldChg chg="del">
        <pc:chgData name="PARZEN Maximilian" userId="S::s1827105@ed.ac.uk::c60461ba-f535-42c3-b0e2-5ac881ca8955" providerId="AD" clId="Web-{93441F59-5E4A-5BF4-1320-D9A3C693E60D}" dt="2022-02-16T14:42:16.668" v="36"/>
        <pc:sldMkLst>
          <pc:docMk/>
          <pc:sldMk cId="48851114" sldId="627"/>
        </pc:sldMkLst>
      </pc:sldChg>
      <pc:sldChg chg="del">
        <pc:chgData name="PARZEN Maximilian" userId="S::s1827105@ed.ac.uk::c60461ba-f535-42c3-b0e2-5ac881ca8955" providerId="AD" clId="Web-{93441F59-5E4A-5BF4-1320-D9A3C693E60D}" dt="2022-02-16T14:42:18.199" v="37"/>
        <pc:sldMkLst>
          <pc:docMk/>
          <pc:sldMk cId="235563759" sldId="628"/>
        </pc:sldMkLst>
      </pc:sldChg>
      <pc:sldChg chg="del">
        <pc:chgData name="PARZEN Maximilian" userId="S::s1827105@ed.ac.uk::c60461ba-f535-42c3-b0e2-5ac881ca8955" providerId="AD" clId="Web-{93441F59-5E4A-5BF4-1320-D9A3C693E60D}" dt="2022-02-16T14:42:22.012" v="40"/>
        <pc:sldMkLst>
          <pc:docMk/>
          <pc:sldMk cId="3604116904" sldId="629"/>
        </pc:sldMkLst>
      </pc:sldChg>
      <pc:sldChg chg="del">
        <pc:chgData name="PARZEN Maximilian" userId="S::s1827105@ed.ac.uk::c60461ba-f535-42c3-b0e2-5ac881ca8955" providerId="AD" clId="Web-{93441F59-5E4A-5BF4-1320-D9A3C693E60D}" dt="2022-02-16T14:42:23.356" v="41"/>
        <pc:sldMkLst>
          <pc:docMk/>
          <pc:sldMk cId="727986990" sldId="630"/>
        </pc:sldMkLst>
      </pc:sldChg>
      <pc:sldChg chg="del">
        <pc:chgData name="PARZEN Maximilian" userId="S::s1827105@ed.ac.uk::c60461ba-f535-42c3-b0e2-5ac881ca8955" providerId="AD" clId="Web-{93441F59-5E4A-5BF4-1320-D9A3C693E60D}" dt="2022-02-16T14:42:24.481" v="42"/>
        <pc:sldMkLst>
          <pc:docMk/>
          <pc:sldMk cId="3492911684" sldId="631"/>
        </pc:sldMkLst>
      </pc:sldChg>
      <pc:sldChg chg="del">
        <pc:chgData name="PARZEN Maximilian" userId="S::s1827105@ed.ac.uk::c60461ba-f535-42c3-b0e2-5ac881ca8955" providerId="AD" clId="Web-{93441F59-5E4A-5BF4-1320-D9A3C693E60D}" dt="2022-02-16T14:42:05.183" v="24"/>
        <pc:sldMkLst>
          <pc:docMk/>
          <pc:sldMk cId="1002374946" sldId="632"/>
        </pc:sldMkLst>
      </pc:sldChg>
      <pc:sldChg chg="del">
        <pc:chgData name="PARZEN Maximilian" userId="S::s1827105@ed.ac.uk::c60461ba-f535-42c3-b0e2-5ac881ca8955" providerId="AD" clId="Web-{93441F59-5E4A-5BF4-1320-D9A3C693E60D}" dt="2022-02-16T14:42:05.261" v="25"/>
        <pc:sldMkLst>
          <pc:docMk/>
          <pc:sldMk cId="4071924446" sldId="633"/>
        </pc:sldMkLst>
      </pc:sldChg>
      <pc:sldChg chg="del">
        <pc:chgData name="PARZEN Maximilian" userId="S::s1827105@ed.ac.uk::c60461ba-f535-42c3-b0e2-5ac881ca8955" providerId="AD" clId="Web-{93441F59-5E4A-5BF4-1320-D9A3C693E60D}" dt="2022-02-16T14:42:05.824" v="26"/>
        <pc:sldMkLst>
          <pc:docMk/>
          <pc:sldMk cId="3823177216" sldId="634"/>
        </pc:sldMkLst>
      </pc:sldChg>
      <pc:sldChg chg="del">
        <pc:chgData name="PARZEN Maximilian" userId="S::s1827105@ed.ac.uk::c60461ba-f535-42c3-b0e2-5ac881ca8955" providerId="AD" clId="Web-{93441F59-5E4A-5BF4-1320-D9A3C693E60D}" dt="2022-02-16T14:43:23.501" v="81"/>
        <pc:sldMkLst>
          <pc:docMk/>
          <pc:sldMk cId="2868034031" sldId="635"/>
        </pc:sldMkLst>
      </pc:sldChg>
      <pc:sldChg chg="del">
        <pc:chgData name="PARZEN Maximilian" userId="S::s1827105@ed.ac.uk::c60461ba-f535-42c3-b0e2-5ac881ca8955" providerId="AD" clId="Web-{93441F59-5E4A-5BF4-1320-D9A3C693E60D}" dt="2022-02-16T14:43:24.939" v="82"/>
        <pc:sldMkLst>
          <pc:docMk/>
          <pc:sldMk cId="2576010639" sldId="637"/>
        </pc:sldMkLst>
      </pc:sldChg>
      <pc:sldChg chg="del">
        <pc:chgData name="PARZEN Maximilian" userId="S::s1827105@ed.ac.uk::c60461ba-f535-42c3-b0e2-5ac881ca8955" providerId="AD" clId="Web-{93441F59-5E4A-5BF4-1320-D9A3C693E60D}" dt="2022-02-16T14:42:37.560" v="54"/>
        <pc:sldMkLst>
          <pc:docMk/>
          <pc:sldMk cId="2578214587" sldId="639"/>
        </pc:sldMkLst>
      </pc:sldChg>
      <pc:sldChg chg="del">
        <pc:chgData name="PARZEN Maximilian" userId="S::s1827105@ed.ac.uk::c60461ba-f535-42c3-b0e2-5ac881ca8955" providerId="AD" clId="Web-{93441F59-5E4A-5BF4-1320-D9A3C693E60D}" dt="2022-02-16T14:42:20.575" v="39"/>
        <pc:sldMkLst>
          <pc:docMk/>
          <pc:sldMk cId="2697284390" sldId="641"/>
        </pc:sldMkLst>
      </pc:sldChg>
      <pc:sldChg chg="del">
        <pc:chgData name="PARZEN Maximilian" userId="S::s1827105@ed.ac.uk::c60461ba-f535-42c3-b0e2-5ac881ca8955" providerId="AD" clId="Web-{93441F59-5E4A-5BF4-1320-D9A3C693E60D}" dt="2022-02-16T14:42:10.121" v="29"/>
        <pc:sldMkLst>
          <pc:docMk/>
          <pc:sldMk cId="932477409" sldId="643"/>
        </pc:sldMkLst>
      </pc:sldChg>
      <pc:sldChg chg="addSp delSp modSp">
        <pc:chgData name="PARZEN Maximilian" userId="S::s1827105@ed.ac.uk::c60461ba-f535-42c3-b0e2-5ac881ca8955" providerId="AD" clId="Web-{93441F59-5E4A-5BF4-1320-D9A3C693E60D}" dt="2022-02-16T14:57:51.234" v="101" actId="1076"/>
        <pc:sldMkLst>
          <pc:docMk/>
          <pc:sldMk cId="1731248724" sldId="648"/>
        </pc:sldMkLst>
        <pc:spChg chg="del mod">
          <ac:chgData name="PARZEN Maximilian" userId="S::s1827105@ed.ac.uk::c60461ba-f535-42c3-b0e2-5ac881ca8955" providerId="AD" clId="Web-{93441F59-5E4A-5BF4-1320-D9A3C693E60D}" dt="2022-02-16T14:57:16.310" v="96"/>
          <ac:spMkLst>
            <pc:docMk/>
            <pc:sldMk cId="1731248724" sldId="648"/>
            <ac:spMk id="3" creationId="{19AD1AC6-A762-40B5-B08A-429EBF54693E}"/>
          </ac:spMkLst>
        </pc:spChg>
        <pc:spChg chg="mod">
          <ac:chgData name="PARZEN Maximilian" userId="S::s1827105@ed.ac.uk::c60461ba-f535-42c3-b0e2-5ac881ca8955" providerId="AD" clId="Web-{93441F59-5E4A-5BF4-1320-D9A3C693E60D}" dt="2022-02-16T14:57:51.234" v="101" actId="1076"/>
          <ac:spMkLst>
            <pc:docMk/>
            <pc:sldMk cId="1731248724" sldId="648"/>
            <ac:spMk id="4" creationId="{2D14BD4D-1E08-4D89-8C39-AA16A13B3D89}"/>
          </ac:spMkLst>
        </pc:spChg>
        <pc:spChg chg="add mod">
          <ac:chgData name="PARZEN Maximilian" userId="S::s1827105@ed.ac.uk::c60461ba-f535-42c3-b0e2-5ac881ca8955" providerId="AD" clId="Web-{93441F59-5E4A-5BF4-1320-D9A3C693E60D}" dt="2022-02-16T14:56:56.168" v="94" actId="20577"/>
          <ac:spMkLst>
            <pc:docMk/>
            <pc:sldMk cId="1731248724" sldId="648"/>
            <ac:spMk id="8" creationId="{09CC8AAD-9206-4604-9862-C353FDA0FA63}"/>
          </ac:spMkLst>
        </pc:spChg>
        <pc:picChg chg="add mod modCrop">
          <ac:chgData name="PARZEN Maximilian" userId="S::s1827105@ed.ac.uk::c60461ba-f535-42c3-b0e2-5ac881ca8955" providerId="AD" clId="Web-{93441F59-5E4A-5BF4-1320-D9A3C693E60D}" dt="2022-02-16T14:37:23.022" v="7" actId="1076"/>
          <ac:picMkLst>
            <pc:docMk/>
            <pc:sldMk cId="1731248724" sldId="648"/>
            <ac:picMk id="5" creationId="{8D2B57D7-B634-4D4E-B73F-FA0F61846007}"/>
          </ac:picMkLst>
        </pc:picChg>
      </pc:sldChg>
      <pc:sldChg chg="del">
        <pc:chgData name="PARZEN Maximilian" userId="S::s1827105@ed.ac.uk::c60461ba-f535-42c3-b0e2-5ac881ca8955" providerId="AD" clId="Web-{93441F59-5E4A-5BF4-1320-D9A3C693E60D}" dt="2022-02-16T14:43:28.142" v="84"/>
        <pc:sldMkLst>
          <pc:docMk/>
          <pc:sldMk cId="2296310910" sldId="661"/>
        </pc:sldMkLst>
      </pc:sldChg>
      <pc:sldChg chg="del">
        <pc:chgData name="PARZEN Maximilian" userId="S::s1827105@ed.ac.uk::c60461ba-f535-42c3-b0e2-5ac881ca8955" providerId="AD" clId="Web-{93441F59-5E4A-5BF4-1320-D9A3C693E60D}" dt="2022-02-16T14:08:37.806" v="0"/>
        <pc:sldMkLst>
          <pc:docMk/>
          <pc:sldMk cId="3695341598" sldId="667"/>
        </pc:sldMkLst>
      </pc:sldChg>
    </pc:docChg>
  </pc:docChgLst>
  <pc:docChgLst>
    <pc:chgData name="PARZEN Maximilian" userId="S::s1827105@ed.ac.uk::c60461ba-f535-42c3-b0e2-5ac881ca8955" providerId="AD" clId="Web-{62490E4E-6504-3906-6CA8-3CE296C645A7}"/>
    <pc:docChg chg="modSld">
      <pc:chgData name="PARZEN Maximilian" userId="S::s1827105@ed.ac.uk::c60461ba-f535-42c3-b0e2-5ac881ca8955" providerId="AD" clId="Web-{62490E4E-6504-3906-6CA8-3CE296C645A7}" dt="2022-02-19T21:45:34.987" v="5" actId="1076"/>
      <pc:docMkLst>
        <pc:docMk/>
      </pc:docMkLst>
      <pc:sldChg chg="modSp">
        <pc:chgData name="PARZEN Maximilian" userId="S::s1827105@ed.ac.uk::c60461ba-f535-42c3-b0e2-5ac881ca8955" providerId="AD" clId="Web-{62490E4E-6504-3906-6CA8-3CE296C645A7}" dt="2022-02-19T21:45:34.987" v="5" actId="1076"/>
        <pc:sldMkLst>
          <pc:docMk/>
          <pc:sldMk cId="1871921596" sldId="664"/>
        </pc:sldMkLst>
        <pc:grpChg chg="mod">
          <ac:chgData name="PARZEN Maximilian" userId="S::s1827105@ed.ac.uk::c60461ba-f535-42c3-b0e2-5ac881ca8955" providerId="AD" clId="Web-{62490E4E-6504-3906-6CA8-3CE296C645A7}" dt="2022-02-19T21:45:32.440" v="4" actId="1076"/>
          <ac:grpSpMkLst>
            <pc:docMk/>
            <pc:sldMk cId="1871921596" sldId="664"/>
            <ac:grpSpMk id="14" creationId="{B3A6CD13-463E-45CC-9B87-D6EB42AF9E1E}"/>
          </ac:grpSpMkLst>
        </pc:grpChg>
        <pc:picChg chg="mod">
          <ac:chgData name="PARZEN Maximilian" userId="S::s1827105@ed.ac.uk::c60461ba-f535-42c3-b0e2-5ac881ca8955" providerId="AD" clId="Web-{62490E4E-6504-3906-6CA8-3CE296C645A7}" dt="2022-02-19T21:45:34.987" v="5" actId="1076"/>
          <ac:picMkLst>
            <pc:docMk/>
            <pc:sldMk cId="1871921596" sldId="664"/>
            <ac:picMk id="8" creationId="{8ACFA37C-7E94-4515-82A6-41527FC253F5}"/>
          </ac:picMkLst>
        </pc:picChg>
      </pc:sldChg>
    </pc:docChg>
  </pc:docChgLst>
  <pc:docChgLst>
    <pc:chgData name="PARZEN Maximilian" userId="S::s1827105@ed.ac.uk::c60461ba-f535-42c3-b0e2-5ac881ca8955" providerId="AD" clId="Web-{546B1127-4E96-E93B-CEF1-3E8A4C7D4377}"/>
    <pc:docChg chg="addSld delSld modSld sldOrd">
      <pc:chgData name="PARZEN Maximilian" userId="S::s1827105@ed.ac.uk::c60461ba-f535-42c3-b0e2-5ac881ca8955" providerId="AD" clId="Web-{546B1127-4E96-E93B-CEF1-3E8A4C7D4377}" dt="2022-02-15T03:20:13.451" v="2117"/>
      <pc:docMkLst>
        <pc:docMk/>
      </pc:docMkLst>
      <pc:sldChg chg="del">
        <pc:chgData name="PARZEN Maximilian" userId="S::s1827105@ed.ac.uk::c60461ba-f535-42c3-b0e2-5ac881ca8955" providerId="AD" clId="Web-{546B1127-4E96-E93B-CEF1-3E8A4C7D4377}" dt="2022-02-15T00:22:13.041" v="0"/>
        <pc:sldMkLst>
          <pc:docMk/>
          <pc:sldMk cId="1615530605" sldId="405"/>
        </pc:sldMkLst>
      </pc:sldChg>
      <pc:sldChg chg="del">
        <pc:chgData name="PARZEN Maximilian" userId="S::s1827105@ed.ac.uk::c60461ba-f535-42c3-b0e2-5ac881ca8955" providerId="AD" clId="Web-{546B1127-4E96-E93B-CEF1-3E8A4C7D4377}" dt="2022-02-15T01:06:23.339" v="339"/>
        <pc:sldMkLst>
          <pc:docMk/>
          <pc:sldMk cId="841964851" sldId="466"/>
        </pc:sldMkLst>
      </pc:sldChg>
      <pc:sldChg chg="modSp">
        <pc:chgData name="PARZEN Maximilian" userId="S::s1827105@ed.ac.uk::c60461ba-f535-42c3-b0e2-5ac881ca8955" providerId="AD" clId="Web-{546B1127-4E96-E93B-CEF1-3E8A4C7D4377}" dt="2022-02-15T01:50:22.508" v="1176" actId="14100"/>
        <pc:sldMkLst>
          <pc:docMk/>
          <pc:sldMk cId="2912329503" sldId="514"/>
        </pc:sldMkLst>
        <pc:picChg chg="mod">
          <ac:chgData name="PARZEN Maximilian" userId="S::s1827105@ed.ac.uk::c60461ba-f535-42c3-b0e2-5ac881ca8955" providerId="AD" clId="Web-{546B1127-4E96-E93B-CEF1-3E8A4C7D4377}" dt="2022-02-15T01:50:22.508" v="1176" actId="14100"/>
          <ac:picMkLst>
            <pc:docMk/>
            <pc:sldMk cId="2912329503" sldId="514"/>
            <ac:picMk id="3" creationId="{2707D81C-0002-46B7-95DD-D8BFBDBEA9C9}"/>
          </ac:picMkLst>
        </pc:picChg>
      </pc:sldChg>
      <pc:sldChg chg="del">
        <pc:chgData name="PARZEN Maximilian" userId="S::s1827105@ed.ac.uk::c60461ba-f535-42c3-b0e2-5ac881ca8955" providerId="AD" clId="Web-{546B1127-4E96-E93B-CEF1-3E8A4C7D4377}" dt="2022-02-15T00:22:15.463" v="1"/>
        <pc:sldMkLst>
          <pc:docMk/>
          <pc:sldMk cId="3781313317" sldId="522"/>
        </pc:sldMkLst>
      </pc:sldChg>
      <pc:sldChg chg="modSp">
        <pc:chgData name="PARZEN Maximilian" userId="S::s1827105@ed.ac.uk::c60461ba-f535-42c3-b0e2-5ac881ca8955" providerId="AD" clId="Web-{546B1127-4E96-E93B-CEF1-3E8A4C7D4377}" dt="2022-02-15T01:50:50.306" v="1178" actId="14100"/>
        <pc:sldMkLst>
          <pc:docMk/>
          <pc:sldMk cId="336803934" sldId="542"/>
        </pc:sldMkLst>
        <pc:picChg chg="mod">
          <ac:chgData name="PARZEN Maximilian" userId="S::s1827105@ed.ac.uk::c60461ba-f535-42c3-b0e2-5ac881ca8955" providerId="AD" clId="Web-{546B1127-4E96-E93B-CEF1-3E8A4C7D4377}" dt="2022-02-15T01:50:50.306" v="1178" actId="14100"/>
          <ac:picMkLst>
            <pc:docMk/>
            <pc:sldMk cId="336803934" sldId="542"/>
            <ac:picMk id="7" creationId="{2393E01C-7FA7-46E2-8859-CA82FD428861}"/>
          </ac:picMkLst>
        </pc:picChg>
      </pc:sldChg>
      <pc:sldChg chg="ord">
        <pc:chgData name="PARZEN Maximilian" userId="S::s1827105@ed.ac.uk::c60461ba-f535-42c3-b0e2-5ac881ca8955" providerId="AD" clId="Web-{546B1127-4E96-E93B-CEF1-3E8A4C7D4377}" dt="2022-02-15T03:05:13.300" v="1910"/>
        <pc:sldMkLst>
          <pc:docMk/>
          <pc:sldMk cId="3968667986" sldId="574"/>
        </pc:sldMkLst>
      </pc:sldChg>
      <pc:sldChg chg="addSp modSp ord">
        <pc:chgData name="PARZEN Maximilian" userId="S::s1827105@ed.ac.uk::c60461ba-f535-42c3-b0e2-5ac881ca8955" providerId="AD" clId="Web-{546B1127-4E96-E93B-CEF1-3E8A4C7D4377}" dt="2022-02-15T03:10:09.182" v="1912"/>
        <pc:sldMkLst>
          <pc:docMk/>
          <pc:sldMk cId="4287442804" sldId="575"/>
        </pc:sldMkLst>
        <pc:spChg chg="add mod">
          <ac:chgData name="PARZEN Maximilian" userId="S::s1827105@ed.ac.uk::c60461ba-f535-42c3-b0e2-5ac881ca8955" providerId="AD" clId="Web-{546B1127-4E96-E93B-CEF1-3E8A4C7D4377}" dt="2022-02-15T00:32:38.501" v="58" actId="1076"/>
          <ac:spMkLst>
            <pc:docMk/>
            <pc:sldMk cId="4287442804" sldId="575"/>
            <ac:spMk id="3" creationId="{19AD1AC6-A762-40B5-B08A-429EBF54693E}"/>
          </ac:spMkLst>
        </pc:spChg>
        <pc:spChg chg="mod">
          <ac:chgData name="PARZEN Maximilian" userId="S::s1827105@ed.ac.uk::c60461ba-f535-42c3-b0e2-5ac881ca8955" providerId="AD" clId="Web-{546B1127-4E96-E93B-CEF1-3E8A4C7D4377}" dt="2022-02-15T00:32:49.298" v="59" actId="1076"/>
          <ac:spMkLst>
            <pc:docMk/>
            <pc:sldMk cId="4287442804" sldId="575"/>
            <ac:spMk id="4" creationId="{2D14BD4D-1E08-4D89-8C39-AA16A13B3D89}"/>
          </ac:spMkLst>
        </pc:spChg>
      </pc:sldChg>
      <pc:sldChg chg="modSp">
        <pc:chgData name="PARZEN Maximilian" userId="S::s1827105@ed.ac.uk::c60461ba-f535-42c3-b0e2-5ac881ca8955" providerId="AD" clId="Web-{546B1127-4E96-E93B-CEF1-3E8A4C7D4377}" dt="2022-02-15T00:28:12.087" v="4" actId="20577"/>
        <pc:sldMkLst>
          <pc:docMk/>
          <pc:sldMk cId="119829805" sldId="604"/>
        </pc:sldMkLst>
        <pc:spChg chg="mod">
          <ac:chgData name="PARZEN Maximilian" userId="S::s1827105@ed.ac.uk::c60461ba-f535-42c3-b0e2-5ac881ca8955" providerId="AD" clId="Web-{546B1127-4E96-E93B-CEF1-3E8A4C7D4377}" dt="2022-02-15T00:28:12.087" v="4" actId="20577"/>
          <ac:spMkLst>
            <pc:docMk/>
            <pc:sldMk cId="119829805" sldId="604"/>
            <ac:spMk id="13" creationId="{5D36D697-999B-43B6-8E4C-47EE38C6E73E}"/>
          </ac:spMkLst>
        </pc:spChg>
      </pc:sldChg>
      <pc:sldChg chg="addSp delSp modSp">
        <pc:chgData name="PARZEN Maximilian" userId="S::s1827105@ed.ac.uk::c60461ba-f535-42c3-b0e2-5ac881ca8955" providerId="AD" clId="Web-{546B1127-4E96-E93B-CEF1-3E8A4C7D4377}" dt="2022-02-15T00:59:45.330" v="233"/>
        <pc:sldMkLst>
          <pc:docMk/>
          <pc:sldMk cId="1411637677" sldId="622"/>
        </pc:sldMkLst>
        <pc:picChg chg="add del mod">
          <ac:chgData name="PARZEN Maximilian" userId="S::s1827105@ed.ac.uk::c60461ba-f535-42c3-b0e2-5ac881ca8955" providerId="AD" clId="Web-{546B1127-4E96-E93B-CEF1-3E8A4C7D4377}" dt="2022-02-15T00:59:45.330" v="233"/>
          <ac:picMkLst>
            <pc:docMk/>
            <pc:sldMk cId="1411637677" sldId="622"/>
            <ac:picMk id="5" creationId="{5CC01EA9-816B-4BF1-8D52-735AE9F309A9}"/>
          </ac:picMkLst>
        </pc:picChg>
      </pc:sldChg>
      <pc:sldChg chg="addSp delSp modSp new add del ord">
        <pc:chgData name="PARZEN Maximilian" userId="S::s1827105@ed.ac.uk::c60461ba-f535-42c3-b0e2-5ac881ca8955" providerId="AD" clId="Web-{546B1127-4E96-E93B-CEF1-3E8A4C7D4377}" dt="2022-02-15T03:05:11.503" v="1909"/>
        <pc:sldMkLst>
          <pc:docMk/>
          <pc:sldMk cId="3913058292" sldId="644"/>
        </pc:sldMkLst>
        <pc:spChg chg="del">
          <ac:chgData name="PARZEN Maximilian" userId="S::s1827105@ed.ac.uk::c60461ba-f535-42c3-b0e2-5ac881ca8955" providerId="AD" clId="Web-{546B1127-4E96-E93B-CEF1-3E8A4C7D4377}" dt="2022-02-15T00:35:29.350" v="61"/>
          <ac:spMkLst>
            <pc:docMk/>
            <pc:sldMk cId="3913058292" sldId="644"/>
            <ac:spMk id="3" creationId="{005DD076-C128-463F-BA62-B11FB1CDE5B4}"/>
          </ac:spMkLst>
        </pc:spChg>
        <pc:spChg chg="add mod">
          <ac:chgData name="PARZEN Maximilian" userId="S::s1827105@ed.ac.uk::c60461ba-f535-42c3-b0e2-5ac881ca8955" providerId="AD" clId="Web-{546B1127-4E96-E93B-CEF1-3E8A4C7D4377}" dt="2022-02-15T00:36:00.601" v="67" actId="1076"/>
          <ac:spMkLst>
            <pc:docMk/>
            <pc:sldMk cId="3913058292" sldId="644"/>
            <ac:spMk id="9" creationId="{B84ED058-1A44-451C-9C89-78FC33A91339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0:35:33.803" v="63" actId="1076"/>
          <ac:picMkLst>
            <pc:docMk/>
            <pc:sldMk cId="3913058292" sldId="644"/>
            <ac:picMk id="5" creationId="{6F181C7D-11DF-4E6F-9296-596F8875972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0:36:00.601" v="66" actId="1076"/>
          <ac:picMkLst>
            <pc:docMk/>
            <pc:sldMk cId="3913058292" sldId="644"/>
            <ac:picMk id="7" creationId="{0954DD44-8155-49A7-A416-10CEE2A5B4FA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03:50.203" v="1903" actId="1076"/>
        <pc:sldMkLst>
          <pc:docMk/>
          <pc:sldMk cId="933501206" sldId="645"/>
        </pc:sldMkLst>
        <pc:spChg chg="del">
          <ac:chgData name="PARZEN Maximilian" userId="S::s1827105@ed.ac.uk::c60461ba-f535-42c3-b0e2-5ac881ca8955" providerId="AD" clId="Web-{546B1127-4E96-E93B-CEF1-3E8A4C7D4377}" dt="2022-02-15T00:37:08.227" v="69"/>
          <ac:spMkLst>
            <pc:docMk/>
            <pc:sldMk cId="933501206" sldId="645"/>
            <ac:spMk id="3" creationId="{9AE8DA86-A849-4B94-B175-631BE00EF00B}"/>
          </ac:spMkLst>
        </pc:spChg>
        <pc:spChg chg="add mod ord">
          <ac:chgData name="PARZEN Maximilian" userId="S::s1827105@ed.ac.uk::c60461ba-f535-42c3-b0e2-5ac881ca8955" providerId="AD" clId="Web-{546B1127-4E96-E93B-CEF1-3E8A4C7D4377}" dt="2022-02-15T00:37:56.119" v="81" actId="14100"/>
          <ac:spMkLst>
            <pc:docMk/>
            <pc:sldMk cId="933501206" sldId="645"/>
            <ac:spMk id="8" creationId="{BC2576DC-5742-4F51-8390-943BEB30F33F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0:38:50.323" v="83"/>
          <ac:spMkLst>
            <pc:docMk/>
            <pc:sldMk cId="933501206" sldId="645"/>
            <ac:spMk id="10" creationId="{1EBE8713-0561-46E8-AECF-24540E88B4FB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12:26.333" v="1471" actId="20577"/>
          <ac:spMkLst>
            <pc:docMk/>
            <pc:sldMk cId="933501206" sldId="645"/>
            <ac:spMk id="12" creationId="{78D526E2-4BEA-47BC-B1B7-31568C0DF465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2:23.693" v="1470"/>
          <ac:spMkLst>
            <pc:docMk/>
            <pc:sldMk cId="933501206" sldId="645"/>
            <ac:spMk id="13" creationId="{58C3355B-60DE-48FC-BA22-372387F6D6A4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03:50.203" v="1903" actId="1076"/>
          <ac:spMkLst>
            <pc:docMk/>
            <pc:sldMk cId="933501206" sldId="645"/>
            <ac:spMk id="15" creationId="{AF04BE3D-27E4-4915-9C73-41BAAB84A217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0:37:11.931" v="72" actId="1076"/>
          <ac:picMkLst>
            <pc:docMk/>
            <pc:sldMk cId="933501206" sldId="645"/>
            <ac:picMk id="5" creationId="{83CEFBF0-D802-4756-A32F-6A3A5E46824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0:39:11.464" v="88" actId="1076"/>
          <ac:picMkLst>
            <pc:docMk/>
            <pc:sldMk cId="933501206" sldId="645"/>
            <ac:picMk id="7" creationId="{8FB10057-6BA1-439D-8F0A-555796AF9D62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01:17.903" v="1871"/>
        <pc:sldMkLst>
          <pc:docMk/>
          <pc:sldMk cId="2959341442" sldId="646"/>
        </pc:sldMkLst>
        <pc:spChg chg="del">
          <ac:chgData name="PARZEN Maximilian" userId="S::s1827105@ed.ac.uk::c60461ba-f535-42c3-b0e2-5ac881ca8955" providerId="AD" clId="Web-{546B1127-4E96-E93B-CEF1-3E8A4C7D4377}" dt="2022-02-15T00:43:00.260" v="104"/>
          <ac:spMkLst>
            <pc:docMk/>
            <pc:sldMk cId="2959341442" sldId="646"/>
            <ac:spMk id="3" creationId="{918BBB0C-1399-4CC9-B4F4-C3C74D415F3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04:46.477" v="306" actId="1076"/>
          <ac:spMkLst>
            <pc:docMk/>
            <pc:sldMk cId="2959341442" sldId="646"/>
            <ac:spMk id="11" creationId="{B113DE05-91ED-46EB-B0BD-8401B56F6CE3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0:55:39.559" v="178"/>
          <ac:spMkLst>
            <pc:docMk/>
            <pc:sldMk cId="2959341442" sldId="646"/>
            <ac:spMk id="12" creationId="{0A3CC4A8-21E8-4C36-9FF6-C263792F8555}"/>
          </ac:spMkLst>
        </pc:spChg>
        <pc:spChg chg="add mod ord">
          <ac:chgData name="PARZEN Maximilian" userId="S::s1827105@ed.ac.uk::c60461ba-f535-42c3-b0e2-5ac881ca8955" providerId="AD" clId="Web-{546B1127-4E96-E93B-CEF1-3E8A4C7D4377}" dt="2022-02-15T00:57:29.624" v="208" actId="14100"/>
          <ac:spMkLst>
            <pc:docMk/>
            <pc:sldMk cId="2959341442" sldId="646"/>
            <ac:spMk id="20" creationId="{52348151-FB1B-4D3B-9BC7-1D882A0225BC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04:46.540" v="309" actId="1076"/>
          <ac:spMkLst>
            <pc:docMk/>
            <pc:sldMk cId="2959341442" sldId="646"/>
            <ac:spMk id="22" creationId="{8749BCE6-55C5-4F5E-8033-62EFBAB3B65C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04:52.790" v="314" actId="20577"/>
          <ac:spMkLst>
            <pc:docMk/>
            <pc:sldMk cId="2959341442" sldId="646"/>
            <ac:spMk id="23" creationId="{35318E0D-AEEA-4C32-8195-3904136A9D6A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18:45.691" v="1477" actId="14100"/>
          <ac:spMkLst>
            <pc:docMk/>
            <pc:sldMk cId="2959341442" sldId="646"/>
            <ac:spMk id="26" creationId="{4A86C769-D38D-42E6-8605-DEBF14AA52BB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01:17.903" v="1871"/>
          <ac:spMkLst>
            <pc:docMk/>
            <pc:sldMk cId="2959341442" sldId="646"/>
            <ac:spMk id="28" creationId="{4994018A-0B9D-4BCA-943C-776BD44538E9}"/>
          </ac:spMkLst>
        </pc:spChg>
        <pc:grpChg chg="add mod ord">
          <ac:chgData name="PARZEN Maximilian" userId="S::s1827105@ed.ac.uk::c60461ba-f535-42c3-b0e2-5ac881ca8955" providerId="AD" clId="Web-{546B1127-4E96-E93B-CEF1-3E8A4C7D4377}" dt="2022-02-15T01:04:46.509" v="307" actId="1076"/>
          <ac:grpSpMkLst>
            <pc:docMk/>
            <pc:sldMk cId="2959341442" sldId="646"/>
            <ac:grpSpMk id="21" creationId="{226E431B-9BC3-4CBC-AA83-B126F3F0BFA8}"/>
          </ac:grpSpMkLst>
        </pc:grpChg>
        <pc:picChg chg="add mod">
          <ac:chgData name="PARZEN Maximilian" userId="S::s1827105@ed.ac.uk::c60461ba-f535-42c3-b0e2-5ac881ca8955" providerId="AD" clId="Web-{546B1127-4E96-E93B-CEF1-3E8A4C7D4377}" dt="2022-02-15T01:04:46.399" v="304" actId="1076"/>
          <ac:picMkLst>
            <pc:docMk/>
            <pc:sldMk cId="2959341442" sldId="646"/>
            <ac:picMk id="5" creationId="{8147ED51-DAD0-49EA-8BF0-361181A4A51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04:46.477" v="305" actId="1076"/>
          <ac:picMkLst>
            <pc:docMk/>
            <pc:sldMk cId="2959341442" sldId="646"/>
            <ac:picMk id="7" creationId="{2C035429-562A-40C6-8DAB-5E5FD3AABE19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0:44:21.074" v="117"/>
          <ac:picMkLst>
            <pc:docMk/>
            <pc:sldMk cId="2959341442" sldId="646"/>
            <ac:picMk id="9" creationId="{1ED8A0CC-BB12-4DB3-A686-EE053F4728C2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0:56:46.373" v="192"/>
          <ac:picMkLst>
            <pc:docMk/>
            <pc:sldMk cId="2959341442" sldId="646"/>
            <ac:picMk id="14" creationId="{BAD10ED8-2D5E-405B-8E89-80530FF5F8D6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04:46.540" v="308" actId="1076"/>
          <ac:picMkLst>
            <pc:docMk/>
            <pc:sldMk cId="2959341442" sldId="646"/>
            <ac:picMk id="16" creationId="{64CFB80A-6089-440A-B926-333E0ADFDA6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0:56:53.030" v="196" actId="1076"/>
          <ac:picMkLst>
            <pc:docMk/>
            <pc:sldMk cId="2959341442" sldId="646"/>
            <ac:picMk id="18" creationId="{7DA6520F-7724-4F25-93DE-46D6E6CE22D1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0:57:00.092" v="200"/>
          <ac:picMkLst>
            <pc:docMk/>
            <pc:sldMk cId="2959341442" sldId="646"/>
            <ac:picMk id="19" creationId="{FC347F32-4AD6-485E-B53D-DF3EA23A83FA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1:04:46.556" v="311" actId="1076"/>
          <ac:picMkLst>
            <pc:docMk/>
            <pc:sldMk cId="2959341442" sldId="646"/>
            <ac:picMk id="24" creationId="{F98D7B2E-9BAD-436F-B32A-7BE62AE9DC53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1:04:46.571" v="312" actId="1076"/>
          <ac:picMkLst>
            <pc:docMk/>
            <pc:sldMk cId="2959341442" sldId="646"/>
            <ac:picMk id="25" creationId="{35B71AB9-DCCD-4AAB-9710-4E6DA233166E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02:45.155" v="1888"/>
        <pc:sldMkLst>
          <pc:docMk/>
          <pc:sldMk cId="3749958896" sldId="647"/>
        </pc:sldMkLst>
        <pc:spChg chg="del">
          <ac:chgData name="PARZEN Maximilian" userId="S::s1827105@ed.ac.uk::c60461ba-f535-42c3-b0e2-5ac881ca8955" providerId="AD" clId="Web-{546B1127-4E96-E93B-CEF1-3E8A4C7D4377}" dt="2022-02-15T00:54:58.605" v="160"/>
          <ac:spMkLst>
            <pc:docMk/>
            <pc:sldMk cId="3749958896" sldId="647"/>
            <ac:spMk id="3" creationId="{6C1BB7C7-8A9E-4E1A-BE49-2B7FC9F03E42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28:07.578" v="1546" actId="1076"/>
          <ac:spMkLst>
            <pc:docMk/>
            <pc:sldMk cId="3749958896" sldId="647"/>
            <ac:spMk id="11" creationId="{A5C285BA-BD9E-40B8-9279-C1FBA224FAE1}"/>
          </ac:spMkLst>
        </pc:spChg>
        <pc:spChg chg="add del">
          <ac:chgData name="PARZEN Maximilian" userId="S::s1827105@ed.ac.uk::c60461ba-f535-42c3-b0e2-5ac881ca8955" providerId="AD" clId="Web-{546B1127-4E96-E93B-CEF1-3E8A4C7D4377}" dt="2022-02-15T01:59:55.866" v="1203"/>
          <ac:spMkLst>
            <pc:docMk/>
            <pc:sldMk cId="3749958896" sldId="647"/>
            <ac:spMk id="12" creationId="{A6E53E43-936A-4651-9E06-67ACEC3643E8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00:34.429" v="1218"/>
          <ac:spMkLst>
            <pc:docMk/>
            <pc:sldMk cId="3749958896" sldId="647"/>
            <ac:spMk id="13" creationId="{CD5685EF-FF4F-4D4D-9809-98B19AA63A9B}"/>
          </ac:spMkLst>
        </pc:spChg>
        <pc:spChg chg="add del">
          <ac:chgData name="PARZEN Maximilian" userId="S::s1827105@ed.ac.uk::c60461ba-f535-42c3-b0e2-5ac881ca8955" providerId="AD" clId="Web-{546B1127-4E96-E93B-CEF1-3E8A4C7D4377}" dt="2022-02-15T02:01:02.557" v="1220"/>
          <ac:spMkLst>
            <pc:docMk/>
            <pc:sldMk cId="3749958896" sldId="647"/>
            <ac:spMk id="14" creationId="{01E21F77-3D68-46E8-8CAD-EEAA57C63DF1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9:43.895" v="1853" actId="1076"/>
          <ac:spMkLst>
            <pc:docMk/>
            <pc:sldMk cId="3749958896" sldId="647"/>
            <ac:spMk id="16" creationId="{2581C5AF-6526-450C-B234-3B626BD8ECE2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0:32.909" v="1438"/>
          <ac:spMkLst>
            <pc:docMk/>
            <pc:sldMk cId="3749958896" sldId="647"/>
            <ac:spMk id="18" creationId="{149A4785-413D-442B-A284-3AF19870C8A4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0:57.394" v="1440"/>
          <ac:spMkLst>
            <pc:docMk/>
            <pc:sldMk cId="3749958896" sldId="647"/>
            <ac:spMk id="20" creationId="{ECA32627-DFDA-4897-BD3C-675DB721B6B9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0:30.237" v="1437"/>
          <ac:spMkLst>
            <pc:docMk/>
            <pc:sldMk cId="3749958896" sldId="647"/>
            <ac:spMk id="21" creationId="{FAC48DA4-E80A-4DEA-9537-AF091B9A7A97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28:11.187" v="1547" actId="1076"/>
          <ac:spMkLst>
            <pc:docMk/>
            <pc:sldMk cId="3749958896" sldId="647"/>
            <ac:spMk id="22" creationId="{08839BE2-17D9-472E-84AC-9E97DF0E0295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27:27.030" v="1544"/>
          <ac:spMkLst>
            <pc:docMk/>
            <pc:sldMk cId="3749958896" sldId="647"/>
            <ac:spMk id="23" creationId="{6A42614A-8986-42F1-B593-2B58BFE832B3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02:45.155" v="1888"/>
          <ac:spMkLst>
            <pc:docMk/>
            <pc:sldMk cId="3749958896" sldId="647"/>
            <ac:spMk id="24" creationId="{290E4C5F-81ED-44B0-AD1A-0E0F04EE44FD}"/>
          </ac:spMkLst>
        </pc:spChg>
        <pc:picChg chg="add">
          <ac:chgData name="PARZEN Maximilian" userId="S::s1827105@ed.ac.uk::c60461ba-f535-42c3-b0e2-5ac881ca8955" providerId="AD" clId="Web-{546B1127-4E96-E93B-CEF1-3E8A4C7D4377}" dt="2022-02-15T01:09:17.952" v="342"/>
          <ac:picMkLst>
            <pc:docMk/>
            <pc:sldMk cId="3749958896" sldId="647"/>
            <ac:picMk id="5" creationId="{0C12C424-424B-4C24-AAEA-06A118A3EF47}"/>
          </ac:picMkLst>
        </pc:picChg>
        <pc:picChg chg="add">
          <ac:chgData name="PARZEN Maximilian" userId="S::s1827105@ed.ac.uk::c60461ba-f535-42c3-b0e2-5ac881ca8955" providerId="AD" clId="Web-{546B1127-4E96-E93B-CEF1-3E8A4C7D4377}" dt="2022-02-15T01:09:17.983" v="343"/>
          <ac:picMkLst>
            <pc:docMk/>
            <pc:sldMk cId="3749958896" sldId="647"/>
            <ac:picMk id="7" creationId="{5BB622F4-0CAE-47A5-AD3F-D2B4915D5DA9}"/>
          </ac:picMkLst>
        </pc:picChg>
        <pc:picChg chg="add">
          <ac:chgData name="PARZEN Maximilian" userId="S::s1827105@ed.ac.uk::c60461ba-f535-42c3-b0e2-5ac881ca8955" providerId="AD" clId="Web-{546B1127-4E96-E93B-CEF1-3E8A4C7D4377}" dt="2022-02-15T01:09:18.015" v="344"/>
          <ac:picMkLst>
            <pc:docMk/>
            <pc:sldMk cId="3749958896" sldId="647"/>
            <ac:picMk id="9" creationId="{846B6E98-F2B8-4474-9E18-44F65A41C664}"/>
          </ac:picMkLst>
        </pc:picChg>
      </pc:sldChg>
      <pc:sldChg chg="delSp add del ord replId">
        <pc:chgData name="PARZEN Maximilian" userId="S::s1827105@ed.ac.uk::c60461ba-f535-42c3-b0e2-5ac881ca8955" providerId="AD" clId="Web-{546B1127-4E96-E93B-CEF1-3E8A4C7D4377}" dt="2022-02-15T02:57:12.922" v="1842"/>
        <pc:sldMkLst>
          <pc:docMk/>
          <pc:sldMk cId="1731248724" sldId="648"/>
        </pc:sldMkLst>
        <pc:spChg chg="del">
          <ac:chgData name="PARZEN Maximilian" userId="S::s1827105@ed.ac.uk::c60461ba-f535-42c3-b0e2-5ac881ca8955" providerId="AD" clId="Web-{546B1127-4E96-E93B-CEF1-3E8A4C7D4377}" dt="2022-02-15T01:02:20.459" v="265"/>
          <ac:spMkLst>
            <pc:docMk/>
            <pc:sldMk cId="1731248724" sldId="648"/>
            <ac:spMk id="24" creationId="{7B8C8AF3-8F0A-44B5-9AF3-CDDE7198F73A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20.459" v="264"/>
          <ac:spMkLst>
            <pc:docMk/>
            <pc:sldMk cId="1731248724" sldId="648"/>
            <ac:spMk id="25" creationId="{2D98B6D6-7CA5-4032-A51F-CC7B62DD42BC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20.459" v="263"/>
          <ac:spMkLst>
            <pc:docMk/>
            <pc:sldMk cId="1731248724" sldId="648"/>
            <ac:spMk id="26" creationId="{E79DF0F9-935D-4095-97DE-7C0D3D5CC321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61"/>
          <ac:spMkLst>
            <pc:docMk/>
            <pc:sldMk cId="1731248724" sldId="648"/>
            <ac:spMk id="29" creationId="{382A2D71-03CF-4024-9B66-071A8D912A9C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20.459" v="262"/>
          <ac:spMkLst>
            <pc:docMk/>
            <pc:sldMk cId="1731248724" sldId="648"/>
            <ac:spMk id="30" creationId="{B92776AE-74FA-4101-A49D-E35F4B0B6CB7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60"/>
          <ac:spMkLst>
            <pc:docMk/>
            <pc:sldMk cId="1731248724" sldId="648"/>
            <ac:spMk id="31" creationId="{8B5E380E-551C-483D-BFFF-2512B147C886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59"/>
          <ac:spMkLst>
            <pc:docMk/>
            <pc:sldMk cId="1731248724" sldId="648"/>
            <ac:spMk id="32" creationId="{BE52A4B5-1095-460B-8BF8-B3345111A78B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58"/>
          <ac:spMkLst>
            <pc:docMk/>
            <pc:sldMk cId="1731248724" sldId="648"/>
            <ac:spMk id="33" creationId="{42B7C1D7-CF5C-4A4A-9DF2-467CF8A45D19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8.333" v="257"/>
          <ac:spMkLst>
            <pc:docMk/>
            <pc:sldMk cId="1731248724" sldId="648"/>
            <ac:spMk id="34" creationId="{7CFE19DD-C305-469D-8829-8F506482038F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84" v="270"/>
          <ac:spMkLst>
            <pc:docMk/>
            <pc:sldMk cId="1731248724" sldId="648"/>
            <ac:spMk id="36" creationId="{5D18D154-81E3-468C-A722-F378298FA96D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84" v="269"/>
          <ac:spMkLst>
            <pc:docMk/>
            <pc:sldMk cId="1731248724" sldId="648"/>
            <ac:spMk id="38" creationId="{F4A2C3C7-D9FE-4C95-8F02-54EB5378B841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84" v="268"/>
          <ac:spMkLst>
            <pc:docMk/>
            <pc:sldMk cId="1731248724" sldId="648"/>
            <ac:spMk id="40" creationId="{3315D6A7-C574-4BFC-82D3-9A3E82FDA857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68" v="267"/>
          <ac:spMkLst>
            <pc:docMk/>
            <pc:sldMk cId="1731248724" sldId="648"/>
            <ac:spMk id="42" creationId="{8769112E-F0BF-413A-868C-6D4266443BBE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6"/>
          <ac:spMkLst>
            <pc:docMk/>
            <pc:sldMk cId="1731248724" sldId="648"/>
            <ac:spMk id="44" creationId="{2348E031-8229-4133-8DA2-96E1B53171C5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5"/>
          <ac:spMkLst>
            <pc:docMk/>
            <pc:sldMk cId="1731248724" sldId="648"/>
            <ac:spMk id="46" creationId="{C6676848-58F7-4B57-9A1B-5E315FA1CC7A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68" v="266"/>
          <ac:spMkLst>
            <pc:docMk/>
            <pc:sldMk cId="1731248724" sldId="648"/>
            <ac:spMk id="48" creationId="{10C0731D-46B1-4C68-B67B-F353D4B1C300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4"/>
          <ac:spMkLst>
            <pc:docMk/>
            <pc:sldMk cId="1731248724" sldId="648"/>
            <ac:spMk id="50" creationId="{0F1AEE28-EA64-4578-8CD3-2CC646E2BA96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3"/>
          <ac:spMkLst>
            <pc:docMk/>
            <pc:sldMk cId="1731248724" sldId="648"/>
            <ac:spMk id="54" creationId="{47B5DE0F-627A-4818-A19B-471BA0017A9C}"/>
          </ac:spMkLst>
        </pc:spChg>
      </pc:sldChg>
      <pc:sldChg chg="addSp delSp modSp new ord">
        <pc:chgData name="PARZEN Maximilian" userId="S::s1827105@ed.ac.uk::c60461ba-f535-42c3-b0e2-5ac881ca8955" providerId="AD" clId="Web-{546B1127-4E96-E93B-CEF1-3E8A4C7D4377}" dt="2022-02-15T02:59:10.707" v="1852" actId="20577"/>
        <pc:sldMkLst>
          <pc:docMk/>
          <pc:sldMk cId="3670920406" sldId="649"/>
        </pc:sldMkLst>
        <pc:spChg chg="del mod">
          <ac:chgData name="PARZEN Maximilian" userId="S::s1827105@ed.ac.uk::c60461ba-f535-42c3-b0e2-5ac881ca8955" providerId="AD" clId="Web-{546B1127-4E96-E93B-CEF1-3E8A4C7D4377}" dt="2022-02-15T01:15:47.371" v="396"/>
          <ac:spMkLst>
            <pc:docMk/>
            <pc:sldMk cId="3670920406" sldId="649"/>
            <ac:spMk id="3" creationId="{52D78E92-8B60-4B27-B4E9-1DA6AAF28F95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24:42.464" v="1530" actId="1076"/>
          <ac:spMkLst>
            <pc:docMk/>
            <pc:sldMk cId="3670920406" sldId="649"/>
            <ac:spMk id="11" creationId="{193CD218-E5BF-4B8B-AA73-ED48D30ED21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9:10.707" v="1852" actId="20577"/>
          <ac:spMkLst>
            <pc:docMk/>
            <pc:sldMk cId="3670920406" sldId="649"/>
            <ac:spMk id="12" creationId="{73A70614-1E75-48CD-AB61-7785A47F3E1C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1:30:42.574" v="717"/>
          <ac:spMkLst>
            <pc:docMk/>
            <pc:sldMk cId="3670920406" sldId="649"/>
            <ac:spMk id="14" creationId="{BC28C016-46F6-4025-9A64-BB11EDCD5F06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9:07.645" v="1850" actId="20577"/>
          <ac:spMkLst>
            <pc:docMk/>
            <pc:sldMk cId="3670920406" sldId="649"/>
            <ac:spMk id="37" creationId="{63DC15A6-CB52-4B43-BCBB-50901B6F3B6A}"/>
          </ac:spMkLst>
        </pc:spChg>
        <pc:picChg chg="add del mod">
          <ac:chgData name="PARZEN Maximilian" userId="S::s1827105@ed.ac.uk::c60461ba-f535-42c3-b0e2-5ac881ca8955" providerId="AD" clId="Web-{546B1127-4E96-E93B-CEF1-3E8A4C7D4377}" dt="2022-02-15T01:25:48.255" v="592"/>
          <ac:picMkLst>
            <pc:docMk/>
            <pc:sldMk cId="3670920406" sldId="649"/>
            <ac:picMk id="5" creationId="{29A8150B-B763-482A-83E2-7EFA39D4677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14:03.103" v="374"/>
          <ac:picMkLst>
            <pc:docMk/>
            <pc:sldMk cId="3670920406" sldId="649"/>
            <ac:picMk id="7" creationId="{DBFC7238-7D7E-41F6-BA2B-02488027C614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14:05.353" v="375"/>
          <ac:picMkLst>
            <pc:docMk/>
            <pc:sldMk cId="3670920406" sldId="649"/>
            <ac:picMk id="9" creationId="{3581CF66-209E-440B-969D-1E05FB2D88E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11" v="693" actId="1076"/>
          <ac:picMkLst>
            <pc:docMk/>
            <pc:sldMk cId="3670920406" sldId="649"/>
            <ac:picMk id="16" creationId="{649FE893-2A54-4760-814F-13333FF8F08E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29:34.776" v="680"/>
          <ac:picMkLst>
            <pc:docMk/>
            <pc:sldMk cId="3670920406" sldId="649"/>
            <ac:picMk id="17" creationId="{32011B07-DFEF-4EEC-8F01-AB1D1D435248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3.635" v="679"/>
          <ac:picMkLst>
            <pc:docMk/>
            <pc:sldMk cId="3670920406" sldId="649"/>
            <ac:picMk id="18" creationId="{DDC4E2CF-6109-49B6-91F8-FEF1EB54B3AB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2.870" v="678"/>
          <ac:picMkLst>
            <pc:docMk/>
            <pc:sldMk cId="3670920406" sldId="649"/>
            <ac:picMk id="19" creationId="{50E56844-A3BE-471E-8A16-CC17C3004380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2.073" v="677"/>
          <ac:picMkLst>
            <pc:docMk/>
            <pc:sldMk cId="3670920406" sldId="649"/>
            <ac:picMk id="20" creationId="{412BB624-B910-4337-AFD8-F52786BBCCB8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1.026" v="676"/>
          <ac:picMkLst>
            <pc:docMk/>
            <pc:sldMk cId="3670920406" sldId="649"/>
            <ac:picMk id="21" creationId="{FE9766D9-B797-4892-82C8-B6A01FB4870B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0.151" v="675"/>
          <ac:picMkLst>
            <pc:docMk/>
            <pc:sldMk cId="3670920406" sldId="649"/>
            <ac:picMk id="22" creationId="{0736D02A-346F-4F2C-982D-7AEF7B24822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29:28.979" v="674"/>
          <ac:picMkLst>
            <pc:docMk/>
            <pc:sldMk cId="3670920406" sldId="649"/>
            <ac:picMk id="23" creationId="{7F9E66EF-8C7A-4305-BF6A-6809F7AD870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11" v="694" actId="1076"/>
          <ac:picMkLst>
            <pc:docMk/>
            <pc:sldMk cId="3670920406" sldId="649"/>
            <ac:picMk id="24" creationId="{65411A52-8E7A-4B3C-9A8C-DA81F322384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27" v="695" actId="1076"/>
          <ac:picMkLst>
            <pc:docMk/>
            <pc:sldMk cId="3670920406" sldId="649"/>
            <ac:picMk id="25" creationId="{9892BD2B-6308-4C4B-972D-533114BD92D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27" v="696" actId="1076"/>
          <ac:picMkLst>
            <pc:docMk/>
            <pc:sldMk cId="3670920406" sldId="649"/>
            <ac:picMk id="26" creationId="{CA75EAFE-9E88-4915-84D0-317495E5B758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27" v="697" actId="1076"/>
          <ac:picMkLst>
            <pc:docMk/>
            <pc:sldMk cId="3670920406" sldId="649"/>
            <ac:picMk id="27" creationId="{D9BE056E-B749-4DEE-A996-CCD63A39D1F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42" v="698" actId="1076"/>
          <ac:picMkLst>
            <pc:docMk/>
            <pc:sldMk cId="3670920406" sldId="649"/>
            <ac:picMk id="28" creationId="{FA4229AC-10D8-45DD-B4AA-BA1E61F093E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02.292" v="690" actId="1076"/>
          <ac:picMkLst>
            <pc:docMk/>
            <pc:sldMk cId="3670920406" sldId="649"/>
            <ac:picMk id="30" creationId="{695C2023-9128-427C-B654-334C091D2E2B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49" v="716"/>
          <ac:picMkLst>
            <pc:docMk/>
            <pc:sldMk cId="3670920406" sldId="649"/>
            <ac:picMk id="31" creationId="{2F19E7A9-5218-4313-AED1-4CA07E3C500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49" v="715"/>
          <ac:picMkLst>
            <pc:docMk/>
            <pc:sldMk cId="3670920406" sldId="649"/>
            <ac:picMk id="32" creationId="{63AA6A47-2028-40F4-955E-62C87808DD02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4"/>
          <ac:picMkLst>
            <pc:docMk/>
            <pc:sldMk cId="3670920406" sldId="649"/>
            <ac:picMk id="33" creationId="{0F89DF46-4179-4F82-B3FA-17ED2F675323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3"/>
          <ac:picMkLst>
            <pc:docMk/>
            <pc:sldMk cId="3670920406" sldId="649"/>
            <ac:picMk id="34" creationId="{BA42218A-DF8C-41CB-9B99-D942895F3920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2"/>
          <ac:picMkLst>
            <pc:docMk/>
            <pc:sldMk cId="3670920406" sldId="649"/>
            <ac:picMk id="35" creationId="{1FD29C6B-3C6A-4DDB-A4DE-E36213B58FB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1"/>
          <ac:picMkLst>
            <pc:docMk/>
            <pc:sldMk cId="3670920406" sldId="649"/>
            <ac:picMk id="36" creationId="{5245A66C-4A66-4FB8-81FC-D5E32D60EFFD}"/>
          </ac:picMkLst>
        </pc:picChg>
      </pc:sldChg>
      <pc:sldChg chg="addSp delSp modSp add del replId">
        <pc:chgData name="PARZEN Maximilian" userId="S::s1827105@ed.ac.uk::c60461ba-f535-42c3-b0e2-5ac881ca8955" providerId="AD" clId="Web-{546B1127-4E96-E93B-CEF1-3E8A4C7D4377}" dt="2022-02-15T02:31:04.848" v="1564"/>
        <pc:sldMkLst>
          <pc:docMk/>
          <pc:sldMk cId="446137335" sldId="650"/>
        </pc:sldMkLst>
        <pc:spChg chg="add mod">
          <ac:chgData name="PARZEN Maximilian" userId="S::s1827105@ed.ac.uk::c60461ba-f535-42c3-b0e2-5ac881ca8955" providerId="AD" clId="Web-{546B1127-4E96-E93B-CEF1-3E8A4C7D4377}" dt="2022-02-15T01:28:20.790" v="659" actId="1076"/>
          <ac:spMkLst>
            <pc:docMk/>
            <pc:sldMk cId="446137335" sldId="650"/>
            <ac:spMk id="3" creationId="{F23A5B07-776A-472B-8F79-E9B68F2A56D1}"/>
          </ac:spMkLst>
        </pc:spChg>
        <pc:spChg chg="del">
          <ac:chgData name="PARZEN Maximilian" userId="S::s1827105@ed.ac.uk::c60461ba-f535-42c3-b0e2-5ac881ca8955" providerId="AD" clId="Web-{546B1127-4E96-E93B-CEF1-3E8A4C7D4377}" dt="2022-02-15T01:52:10.698" v="1181"/>
          <ac:spMkLst>
            <pc:docMk/>
            <pc:sldMk cId="446137335" sldId="650"/>
            <ac:spMk id="11" creationId="{B113DE05-91ED-46EB-B0BD-8401B56F6CE3}"/>
          </ac:spMkLst>
        </pc:spChg>
        <pc:spChg chg="del">
          <ac:chgData name="PARZEN Maximilian" userId="S::s1827105@ed.ac.uk::c60461ba-f535-42c3-b0e2-5ac881ca8955" providerId="AD" clId="Web-{546B1127-4E96-E93B-CEF1-3E8A4C7D4377}" dt="2022-02-15T01:52:13.386" v="1182"/>
          <ac:spMkLst>
            <pc:docMk/>
            <pc:sldMk cId="446137335" sldId="650"/>
            <ac:spMk id="22" creationId="{8749BCE6-55C5-4F5E-8033-62EFBAB3B65C}"/>
          </ac:spMkLst>
        </pc:spChg>
        <pc:spChg chg="del mod">
          <ac:chgData name="PARZEN Maximilian" userId="S::s1827105@ed.ac.uk::c60461ba-f535-42c3-b0e2-5ac881ca8955" providerId="AD" clId="Web-{546B1127-4E96-E93B-CEF1-3E8A4C7D4377}" dt="2022-02-15T01:27:46.133" v="628"/>
          <ac:spMkLst>
            <pc:docMk/>
            <pc:sldMk cId="446137335" sldId="650"/>
            <ac:spMk id="26" creationId="{4A86C769-D38D-42E6-8605-DEBF14AA52BB}"/>
          </ac:spMkLst>
        </pc:spChg>
        <pc:grpChg chg="del">
          <ac:chgData name="PARZEN Maximilian" userId="S::s1827105@ed.ac.uk::c60461ba-f535-42c3-b0e2-5ac881ca8955" providerId="AD" clId="Web-{546B1127-4E96-E93B-CEF1-3E8A4C7D4377}" dt="2022-02-15T01:52:14.730" v="1183"/>
          <ac:grpSpMkLst>
            <pc:docMk/>
            <pc:sldMk cId="446137335" sldId="650"/>
            <ac:grpSpMk id="21" creationId="{226E431B-9BC3-4CBC-AA83-B126F3F0BFA8}"/>
          </ac:grpSpMkLst>
        </pc:grpChg>
        <pc:picChg chg="del">
          <ac:chgData name="PARZEN Maximilian" userId="S::s1827105@ed.ac.uk::c60461ba-f535-42c3-b0e2-5ac881ca8955" providerId="AD" clId="Web-{546B1127-4E96-E93B-CEF1-3E8A4C7D4377}" dt="2022-02-15T01:52:04.745" v="1179"/>
          <ac:picMkLst>
            <pc:docMk/>
            <pc:sldMk cId="446137335" sldId="650"/>
            <ac:picMk id="5" creationId="{8147ED51-DAD0-49EA-8BF0-361181A4A51F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52:06.932" v="1180"/>
          <ac:picMkLst>
            <pc:docMk/>
            <pc:sldMk cId="446137335" sldId="650"/>
            <ac:picMk id="7" creationId="{2C035429-562A-40C6-8DAB-5E5FD3AABE19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52:16.339" v="1184"/>
          <ac:picMkLst>
            <pc:docMk/>
            <pc:sldMk cId="446137335" sldId="650"/>
            <ac:picMk id="16" creationId="{64CFB80A-6089-440A-B926-333E0ADFDA62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49:29.679" v="1173"/>
          <ac:picMkLst>
            <pc:docMk/>
            <pc:sldMk cId="446137335" sldId="650"/>
            <ac:picMk id="24" creationId="{F98D7B2E-9BAD-436F-B32A-7BE62AE9DC53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49:32.163" v="1174"/>
          <ac:picMkLst>
            <pc:docMk/>
            <pc:sldMk cId="446137335" sldId="650"/>
            <ac:picMk id="25" creationId="{35B71AB9-DCCD-4AAB-9710-4E6DA233166E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20:04.810" v="2116"/>
        <pc:sldMkLst>
          <pc:docMk/>
          <pc:sldMk cId="1318250737" sldId="651"/>
        </pc:sldMkLst>
        <pc:spChg chg="del">
          <ac:chgData name="PARZEN Maximilian" userId="S::s1827105@ed.ac.uk::c60461ba-f535-42c3-b0e2-5ac881ca8955" providerId="AD" clId="Web-{546B1127-4E96-E93B-CEF1-3E8A4C7D4377}" dt="2022-02-15T01:39:13.400" v="835"/>
          <ac:spMkLst>
            <pc:docMk/>
            <pc:sldMk cId="1318250737" sldId="651"/>
            <ac:spMk id="3" creationId="{D1E9BE4B-6C06-4145-BF7B-D679F1344F19}"/>
          </ac:spMkLst>
        </pc:spChg>
        <pc:spChg chg="add del mod ord">
          <ac:chgData name="PARZEN Maximilian" userId="S::s1827105@ed.ac.uk::c60461ba-f535-42c3-b0e2-5ac881ca8955" providerId="AD" clId="Web-{546B1127-4E96-E93B-CEF1-3E8A4C7D4377}" dt="2022-02-15T01:41:20.028" v="980"/>
          <ac:spMkLst>
            <pc:docMk/>
            <pc:sldMk cId="1318250737" sldId="651"/>
            <ac:spMk id="6" creationId="{522B8DDB-24B3-4500-AE3F-BACAD0666806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1:42:25.185" v="1052"/>
          <ac:spMkLst>
            <pc:docMk/>
            <pc:sldMk cId="1318250737" sldId="651"/>
            <ac:spMk id="78" creationId="{376FE9AA-FC9C-41B7-A8BE-78E778833E59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7:59.115" v="1157" actId="1076"/>
          <ac:spMkLst>
            <pc:docMk/>
            <pc:sldMk cId="1318250737" sldId="651"/>
            <ac:spMk id="142" creationId="{2513CC06-A3E4-43F6-9D34-3BF983C31BF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30.084" v="1164" actId="1076"/>
          <ac:spMkLst>
            <pc:docMk/>
            <pc:sldMk cId="1318250737" sldId="651"/>
            <ac:spMk id="143" creationId="{1E8CFC81-0485-4335-A65B-BD0F0ED3A633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24.287" v="1163" actId="1076"/>
          <ac:spMkLst>
            <pc:docMk/>
            <pc:sldMk cId="1318250737" sldId="651"/>
            <ac:spMk id="144" creationId="{C54FEC8B-DC8E-4F0F-A520-9B2953D7341E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35.834" v="1165" actId="1076"/>
          <ac:spMkLst>
            <pc:docMk/>
            <pc:sldMk cId="1318250737" sldId="651"/>
            <ac:spMk id="145" creationId="{ED68CAE7-FE96-46DF-A916-412CF792C055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58:57.083" v="1200" actId="1076"/>
          <ac:spMkLst>
            <pc:docMk/>
            <pc:sldMk cId="1318250737" sldId="651"/>
            <ac:spMk id="146" creationId="{3AEC667F-7EB6-4A87-BB66-086F43C2378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52.053" v="1172" actId="1076"/>
          <ac:spMkLst>
            <pc:docMk/>
            <pc:sldMk cId="1318250737" sldId="651"/>
            <ac:spMk id="147" creationId="{2B1228C5-BBD7-43DE-8599-4B1F39C84A65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1:58:47.880" v="1199" actId="1076"/>
          <ac:picMkLst>
            <pc:docMk/>
            <pc:sldMk cId="1318250737" sldId="651"/>
            <ac:picMk id="4" creationId="{BF6080F7-970C-4264-B56E-8AA01376A6F7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9"/>
          <ac:picMkLst>
            <pc:docMk/>
            <pc:sldMk cId="1318250737" sldId="651"/>
            <ac:picMk id="8" creationId="{5F4A58F7-6D65-471C-ADB1-716E4A0984F8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8"/>
          <ac:picMkLst>
            <pc:docMk/>
            <pc:sldMk cId="1318250737" sldId="651"/>
            <ac:picMk id="10" creationId="{71F17031-9600-43B0-A2A0-F517CBF81C0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7"/>
          <ac:picMkLst>
            <pc:docMk/>
            <pc:sldMk cId="1318250737" sldId="651"/>
            <ac:picMk id="12" creationId="{5CBBDFD1-70B3-41E4-8C09-5167F042C81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6"/>
          <ac:picMkLst>
            <pc:docMk/>
            <pc:sldMk cId="1318250737" sldId="651"/>
            <ac:picMk id="14" creationId="{7619C54D-9968-46DC-B0DA-2431508CB3F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5"/>
          <ac:picMkLst>
            <pc:docMk/>
            <pc:sldMk cId="1318250737" sldId="651"/>
            <ac:picMk id="16" creationId="{29A392C9-B617-49D2-A7F0-E0F836F1F37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4"/>
          <ac:picMkLst>
            <pc:docMk/>
            <pc:sldMk cId="1318250737" sldId="651"/>
            <ac:picMk id="18" creationId="{956C1421-191A-4F75-945B-51F9BFD9A571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3"/>
          <ac:picMkLst>
            <pc:docMk/>
            <pc:sldMk cId="1318250737" sldId="651"/>
            <ac:picMk id="20" creationId="{9036AECA-401F-4381-8B21-5B0ED9BF1B1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2"/>
          <ac:picMkLst>
            <pc:docMk/>
            <pc:sldMk cId="1318250737" sldId="651"/>
            <ac:picMk id="22" creationId="{BD460893-45DE-4A78-B776-DF12637BF03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1"/>
          <ac:picMkLst>
            <pc:docMk/>
            <pc:sldMk cId="1318250737" sldId="651"/>
            <ac:picMk id="24" creationId="{F96B327C-EA69-4BDD-A558-F0AEAA2929E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0"/>
          <ac:picMkLst>
            <pc:docMk/>
            <pc:sldMk cId="1318250737" sldId="651"/>
            <ac:picMk id="26" creationId="{6F7A133D-987C-48A6-8509-2FDF217EE543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9"/>
          <ac:picMkLst>
            <pc:docMk/>
            <pc:sldMk cId="1318250737" sldId="651"/>
            <ac:picMk id="28" creationId="{F9606C99-9302-415F-A37B-F5113CD25E67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8"/>
          <ac:picMkLst>
            <pc:docMk/>
            <pc:sldMk cId="1318250737" sldId="651"/>
            <ac:picMk id="30" creationId="{ACF8A3E9-FFF0-4BDD-A204-E01B8FD96E15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7"/>
          <ac:picMkLst>
            <pc:docMk/>
            <pc:sldMk cId="1318250737" sldId="651"/>
            <ac:picMk id="32" creationId="{65DB91D2-E3C2-45CF-9C84-7F8E35D80F51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6"/>
          <ac:picMkLst>
            <pc:docMk/>
            <pc:sldMk cId="1318250737" sldId="651"/>
            <ac:picMk id="34" creationId="{6E52468C-569A-41B2-81D1-DB74B7623167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5"/>
          <ac:picMkLst>
            <pc:docMk/>
            <pc:sldMk cId="1318250737" sldId="651"/>
            <ac:picMk id="36" creationId="{290CCBEA-E950-4A41-B572-0503A6D990D6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4"/>
          <ac:picMkLst>
            <pc:docMk/>
            <pc:sldMk cId="1318250737" sldId="651"/>
            <ac:picMk id="38" creationId="{F0A015CF-2FAF-46A7-B861-28801714419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3"/>
          <ac:picMkLst>
            <pc:docMk/>
            <pc:sldMk cId="1318250737" sldId="651"/>
            <ac:picMk id="40" creationId="{5A61A049-968A-491A-8F3B-3FC73D2AC67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2"/>
          <ac:picMkLst>
            <pc:docMk/>
            <pc:sldMk cId="1318250737" sldId="651"/>
            <ac:picMk id="42" creationId="{5C355F75-12D2-4629-8DD4-38831ED1D8C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1"/>
          <ac:picMkLst>
            <pc:docMk/>
            <pc:sldMk cId="1318250737" sldId="651"/>
            <ac:picMk id="44" creationId="{084F2ECE-924A-4257-BFD8-C6DC060369DE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0"/>
          <ac:picMkLst>
            <pc:docMk/>
            <pc:sldMk cId="1318250737" sldId="651"/>
            <ac:picMk id="46" creationId="{03B0702B-E535-41EC-9B74-3324660D9C0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9"/>
          <ac:picMkLst>
            <pc:docMk/>
            <pc:sldMk cId="1318250737" sldId="651"/>
            <ac:picMk id="48" creationId="{A9C204BA-F2AD-4833-91D1-52346397C81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8"/>
          <ac:picMkLst>
            <pc:docMk/>
            <pc:sldMk cId="1318250737" sldId="651"/>
            <ac:picMk id="50" creationId="{F836D684-6A19-4AD7-8FAF-A6BD9A9C891A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7"/>
          <ac:picMkLst>
            <pc:docMk/>
            <pc:sldMk cId="1318250737" sldId="651"/>
            <ac:picMk id="52" creationId="{271A7F78-344B-434A-9633-E860FB005D9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6"/>
          <ac:picMkLst>
            <pc:docMk/>
            <pc:sldMk cId="1318250737" sldId="651"/>
            <ac:picMk id="54" creationId="{6B5ECBC2-7878-4AC5-9056-109ABB8D1610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5"/>
          <ac:picMkLst>
            <pc:docMk/>
            <pc:sldMk cId="1318250737" sldId="651"/>
            <ac:picMk id="56" creationId="{D45A89D5-907D-4A7E-BE7E-F2727CBC6B96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4"/>
          <ac:picMkLst>
            <pc:docMk/>
            <pc:sldMk cId="1318250737" sldId="651"/>
            <ac:picMk id="58" creationId="{920D2D3A-75F5-418B-8781-E9225C50223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3"/>
          <ac:picMkLst>
            <pc:docMk/>
            <pc:sldMk cId="1318250737" sldId="651"/>
            <ac:picMk id="60" creationId="{4933A759-45C4-4CBE-90E5-A25980CF326B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2"/>
          <ac:picMkLst>
            <pc:docMk/>
            <pc:sldMk cId="1318250737" sldId="651"/>
            <ac:picMk id="62" creationId="{AF43AEAF-2B4A-4C95-B37D-656D180E51F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1"/>
          <ac:picMkLst>
            <pc:docMk/>
            <pc:sldMk cId="1318250737" sldId="651"/>
            <ac:picMk id="64" creationId="{A6139E68-DA69-4F5F-B578-BAD595F7B9E0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0"/>
          <ac:picMkLst>
            <pc:docMk/>
            <pc:sldMk cId="1318250737" sldId="651"/>
            <ac:picMk id="66" creationId="{36FB0EEE-DC0E-474D-AB2E-19CD33B9ACC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49"/>
          <ac:picMkLst>
            <pc:docMk/>
            <pc:sldMk cId="1318250737" sldId="651"/>
            <ac:picMk id="68" creationId="{9147AF65-5A95-41B2-AF1D-360CD5D3818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14.949" v="915"/>
          <ac:picMkLst>
            <pc:docMk/>
            <pc:sldMk cId="1318250737" sldId="651"/>
            <ac:picMk id="70" creationId="{359CDE4F-CB95-4E83-A535-C349F05B1764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13.279" v="1050" actId="1076"/>
          <ac:picMkLst>
            <pc:docMk/>
            <pc:sldMk cId="1318250737" sldId="651"/>
            <ac:picMk id="72" creationId="{FE531F72-3AC8-41AB-807D-5B5EB1956F4B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12.998" v="1017" actId="1076"/>
          <ac:picMkLst>
            <pc:docMk/>
            <pc:sldMk cId="1318250737" sldId="651"/>
            <ac:picMk id="74" creationId="{27C95B90-1F51-4C72-99A1-26FAC026DC7C}"/>
          </ac:picMkLst>
        </pc:picChg>
        <pc:picChg chg="add mod modCrop">
          <ac:chgData name="PARZEN Maximilian" userId="S::s1827105@ed.ac.uk::c60461ba-f535-42c3-b0e2-5ac881ca8955" providerId="AD" clId="Web-{546B1127-4E96-E93B-CEF1-3E8A4C7D4377}" dt="2022-02-15T01:42:58.967" v="1087" actId="1076"/>
          <ac:picMkLst>
            <pc:docMk/>
            <pc:sldMk cId="1318250737" sldId="651"/>
            <ac:picMk id="76" creationId="{AD20E73F-BD70-450C-B508-DCE175816AA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17" v="1056" actId="1076"/>
          <ac:picMkLst>
            <pc:docMk/>
            <pc:sldMk cId="1318250737" sldId="651"/>
            <ac:picMk id="80" creationId="{2C80F50A-E7A8-4830-AD79-64A93C00CE7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33" v="1057" actId="1076"/>
          <ac:picMkLst>
            <pc:docMk/>
            <pc:sldMk cId="1318250737" sldId="651"/>
            <ac:picMk id="82" creationId="{5F7C7622-C232-4247-91B1-F8A82E2C119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33" v="1058" actId="1076"/>
          <ac:picMkLst>
            <pc:docMk/>
            <pc:sldMk cId="1318250737" sldId="651"/>
            <ac:picMk id="84" creationId="{7CCFFBAC-2A35-45F7-A9C4-B1DC905FA16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49" v="1059" actId="1076"/>
          <ac:picMkLst>
            <pc:docMk/>
            <pc:sldMk cId="1318250737" sldId="651"/>
            <ac:picMk id="86" creationId="{02B247EF-A8D7-4261-A416-D74129820133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49" v="1060" actId="1076"/>
          <ac:picMkLst>
            <pc:docMk/>
            <pc:sldMk cId="1318250737" sldId="651"/>
            <ac:picMk id="88" creationId="{760C1B22-5337-4673-8E50-B09F3A54AFF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64" v="1061" actId="1076"/>
          <ac:picMkLst>
            <pc:docMk/>
            <pc:sldMk cId="1318250737" sldId="651"/>
            <ac:picMk id="90" creationId="{11B9CC43-6434-454F-8B57-17C240315FF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64" v="1062" actId="1076"/>
          <ac:picMkLst>
            <pc:docMk/>
            <pc:sldMk cId="1318250737" sldId="651"/>
            <ac:picMk id="92" creationId="{D32571F4-9AF2-423E-B7DD-78E1B6A8732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8:11.240" v="1160" actId="1076"/>
          <ac:picMkLst>
            <pc:docMk/>
            <pc:sldMk cId="1318250737" sldId="651"/>
            <ac:picMk id="94" creationId="{01D6756C-2422-46E8-AFE5-5996A0FAAD9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80" v="1064" actId="1076"/>
          <ac:picMkLst>
            <pc:docMk/>
            <pc:sldMk cId="1318250737" sldId="651"/>
            <ac:picMk id="96" creationId="{90525574-9BD0-4CA1-A5DF-923C55E458A9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80" v="1065" actId="1076"/>
          <ac:picMkLst>
            <pc:docMk/>
            <pc:sldMk cId="1318250737" sldId="651"/>
            <ac:picMk id="98" creationId="{320C7A01-0FB3-463F-AD16-A689E9866159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95" v="1066" actId="1076"/>
          <ac:picMkLst>
            <pc:docMk/>
            <pc:sldMk cId="1318250737" sldId="651"/>
            <ac:picMk id="100" creationId="{AB17561B-6E67-483B-BC0A-DD795DD2A05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95" v="1067" actId="1076"/>
          <ac:picMkLst>
            <pc:docMk/>
            <pc:sldMk cId="1318250737" sldId="651"/>
            <ac:picMk id="102" creationId="{BF7F4F2A-7D28-48A8-AAC7-C6648B83CCAD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11" v="1068" actId="1076"/>
          <ac:picMkLst>
            <pc:docMk/>
            <pc:sldMk cId="1318250737" sldId="651"/>
            <ac:picMk id="104" creationId="{EDABFF58-3E32-478F-9DE8-749874A2394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16.999" v="1091" actId="1076"/>
          <ac:picMkLst>
            <pc:docMk/>
            <pc:sldMk cId="1318250737" sldId="651"/>
            <ac:picMk id="106" creationId="{6C016DAC-914F-404B-9A1C-2E02F90BE31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20.124" v="1093" actId="1076"/>
          <ac:picMkLst>
            <pc:docMk/>
            <pc:sldMk cId="1318250737" sldId="651"/>
            <ac:picMk id="108" creationId="{917E7837-9672-4266-8FDE-F42058737BBD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27" v="1071" actId="1076"/>
          <ac:picMkLst>
            <pc:docMk/>
            <pc:sldMk cId="1318250737" sldId="651"/>
            <ac:picMk id="110" creationId="{79FA42FD-A56F-46F4-A158-B867B27E1B3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42" v="1072" actId="1076"/>
          <ac:picMkLst>
            <pc:docMk/>
            <pc:sldMk cId="1318250737" sldId="651"/>
            <ac:picMk id="112" creationId="{E74095D6-23C6-4019-A63C-29E398E4E7D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42" v="1073" actId="1076"/>
          <ac:picMkLst>
            <pc:docMk/>
            <pc:sldMk cId="1318250737" sldId="651"/>
            <ac:picMk id="114" creationId="{163C9852-BFC9-4DFA-8C3E-0D1F8657347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58" v="1074" actId="1076"/>
          <ac:picMkLst>
            <pc:docMk/>
            <pc:sldMk cId="1318250737" sldId="651"/>
            <ac:picMk id="116" creationId="{784BA9DA-7B6D-41AC-A17E-54CCA42BFDA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58" v="1075" actId="1076"/>
          <ac:picMkLst>
            <pc:docMk/>
            <pc:sldMk cId="1318250737" sldId="651"/>
            <ac:picMk id="118" creationId="{DDBFC9E0-BE98-42B7-8F65-3489ACD8A40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74" v="1076" actId="1076"/>
          <ac:picMkLst>
            <pc:docMk/>
            <pc:sldMk cId="1318250737" sldId="651"/>
            <ac:picMk id="120" creationId="{B80E94F0-95FB-4BF0-AFC9-08BF6D3A8E9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74" v="1077" actId="1076"/>
          <ac:picMkLst>
            <pc:docMk/>
            <pc:sldMk cId="1318250737" sldId="651"/>
            <ac:picMk id="122" creationId="{DA677716-05AF-4F46-873B-A10C42484F65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8:07.912" v="1159" actId="1076"/>
          <ac:picMkLst>
            <pc:docMk/>
            <pc:sldMk cId="1318250737" sldId="651"/>
            <ac:picMk id="124" creationId="{188D3E72-E4B1-480B-8D4A-44CB39B71DD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89" v="1079" actId="1076"/>
          <ac:picMkLst>
            <pc:docMk/>
            <pc:sldMk cId="1318250737" sldId="651"/>
            <ac:picMk id="126" creationId="{507DC46C-B4FA-49CD-AF5A-384DC9EC51C5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05" v="1080" actId="1076"/>
          <ac:picMkLst>
            <pc:docMk/>
            <pc:sldMk cId="1318250737" sldId="651"/>
            <ac:picMk id="128" creationId="{8B622233-28B3-45A7-9C1A-E4B5BCA35506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8:14.974" v="1161" actId="1076"/>
          <ac:picMkLst>
            <pc:docMk/>
            <pc:sldMk cId="1318250737" sldId="651"/>
            <ac:picMk id="130" creationId="{81346A9A-F98D-4CB5-8A1C-715233DDD3D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20" v="1082" actId="1076"/>
          <ac:picMkLst>
            <pc:docMk/>
            <pc:sldMk cId="1318250737" sldId="651"/>
            <ac:picMk id="132" creationId="{BA7C88CF-5D7B-4E7D-B9F1-33B3C25B5AC8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20" v="1083" actId="1076"/>
          <ac:picMkLst>
            <pc:docMk/>
            <pc:sldMk cId="1318250737" sldId="651"/>
            <ac:picMk id="134" creationId="{1D6492C5-A908-4A33-A777-49FDB48AAA3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18.624" v="1092" actId="1076"/>
          <ac:picMkLst>
            <pc:docMk/>
            <pc:sldMk cId="1318250737" sldId="651"/>
            <ac:picMk id="136" creationId="{18B7BD67-7330-403B-BEBD-13EDA4250833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36" v="1085" actId="1076"/>
          <ac:picMkLst>
            <pc:docMk/>
            <pc:sldMk cId="1318250737" sldId="651"/>
            <ac:picMk id="138" creationId="{BC4E52BE-5905-46AA-8A28-30D8F005B0C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24.312" v="1094" actId="1076"/>
          <ac:picMkLst>
            <pc:docMk/>
            <pc:sldMk cId="1318250737" sldId="651"/>
            <ac:picMk id="140" creationId="{DFB4CC21-984A-4FFE-89C5-D718DBDFF96E}"/>
          </ac:picMkLst>
        </pc:picChg>
      </pc:sldChg>
      <pc:sldChg chg="add del replId">
        <pc:chgData name="PARZEN Maximilian" userId="S::s1827105@ed.ac.uk::c60461ba-f535-42c3-b0e2-5ac881ca8955" providerId="AD" clId="Web-{546B1127-4E96-E93B-CEF1-3E8A4C7D4377}" dt="2022-02-15T01:46:59.254" v="1139"/>
        <pc:sldMkLst>
          <pc:docMk/>
          <pc:sldMk cId="2598071468" sldId="652"/>
        </pc:sldMkLst>
      </pc:sldChg>
      <pc:sldChg chg="delSp new del">
        <pc:chgData name="PARZEN Maximilian" userId="S::s1827105@ed.ac.uk::c60461ba-f535-42c3-b0e2-5ac881ca8955" providerId="AD" clId="Web-{546B1127-4E96-E93B-CEF1-3E8A4C7D4377}" dt="2022-02-15T02:21:07.741" v="1481"/>
        <pc:sldMkLst>
          <pc:docMk/>
          <pc:sldMk cId="3088425809" sldId="652"/>
        </pc:sldMkLst>
        <pc:spChg chg="del">
          <ac:chgData name="PARZEN Maximilian" userId="S::s1827105@ed.ac.uk::c60461ba-f535-42c3-b0e2-5ac881ca8955" providerId="AD" clId="Web-{546B1127-4E96-E93B-CEF1-3E8A4C7D4377}" dt="2022-02-15T02:21:01.850" v="1479"/>
          <ac:spMkLst>
            <pc:docMk/>
            <pc:sldMk cId="3088425809" sldId="652"/>
            <ac:spMk id="3" creationId="{1F75CCE3-C9CC-4404-8456-1DCA869BA71E}"/>
          </ac:spMkLst>
        </pc:spChg>
      </pc:sldChg>
      <pc:sldChg chg="add replId">
        <pc:chgData name="PARZEN Maximilian" userId="S::s1827105@ed.ac.uk::c60461ba-f535-42c3-b0e2-5ac881ca8955" providerId="AD" clId="Web-{546B1127-4E96-E93B-CEF1-3E8A4C7D4377}" dt="2022-02-15T02:21:04.569" v="1480"/>
        <pc:sldMkLst>
          <pc:docMk/>
          <pc:sldMk cId="3817557110" sldId="653"/>
        </pc:sldMkLst>
      </pc:sldChg>
      <pc:sldChg chg="modSp new">
        <pc:chgData name="PARZEN Maximilian" userId="S::s1827105@ed.ac.uk::c60461ba-f535-42c3-b0e2-5ac881ca8955" providerId="AD" clId="Web-{546B1127-4E96-E93B-CEF1-3E8A4C7D4377}" dt="2022-02-15T02:28:51.391" v="1554" actId="20577"/>
        <pc:sldMkLst>
          <pc:docMk/>
          <pc:sldMk cId="1972312572" sldId="654"/>
        </pc:sldMkLst>
        <pc:spChg chg="mod">
          <ac:chgData name="PARZEN Maximilian" userId="S::s1827105@ed.ac.uk::c60461ba-f535-42c3-b0e2-5ac881ca8955" providerId="AD" clId="Web-{546B1127-4E96-E93B-CEF1-3E8A4C7D4377}" dt="2022-02-15T02:28:51.391" v="1554" actId="20577"/>
          <ac:spMkLst>
            <pc:docMk/>
            <pc:sldMk cId="1972312572" sldId="654"/>
            <ac:spMk id="3" creationId="{92EB97D3-8247-4CDD-8132-E1D0FB179660}"/>
          </ac:spMkLst>
        </pc:spChg>
      </pc:sldChg>
      <pc:sldChg chg="new">
        <pc:chgData name="PARZEN Maximilian" userId="S::s1827105@ed.ac.uk::c60461ba-f535-42c3-b0e2-5ac881ca8955" providerId="AD" clId="Web-{546B1127-4E96-E93B-CEF1-3E8A4C7D4377}" dt="2022-02-15T02:31:12.379" v="1565"/>
        <pc:sldMkLst>
          <pc:docMk/>
          <pc:sldMk cId="2413193958" sldId="655"/>
        </pc:sldMkLst>
      </pc:sldChg>
      <pc:sldChg chg="new">
        <pc:chgData name="PARZEN Maximilian" userId="S::s1827105@ed.ac.uk::c60461ba-f535-42c3-b0e2-5ac881ca8955" providerId="AD" clId="Web-{546B1127-4E96-E93B-CEF1-3E8A4C7D4377}" dt="2022-02-15T02:31:16.942" v="1566"/>
        <pc:sldMkLst>
          <pc:docMk/>
          <pc:sldMk cId="1865534216" sldId="656"/>
        </pc:sldMkLst>
      </pc:sldChg>
      <pc:sldChg chg="new">
        <pc:chgData name="PARZEN Maximilian" userId="S::s1827105@ed.ac.uk::c60461ba-f535-42c3-b0e2-5ac881ca8955" providerId="AD" clId="Web-{546B1127-4E96-E93B-CEF1-3E8A4C7D4377}" dt="2022-02-15T02:31:21.036" v="1567"/>
        <pc:sldMkLst>
          <pc:docMk/>
          <pc:sldMk cId="4262157214" sldId="657"/>
        </pc:sldMkLst>
      </pc:sldChg>
      <pc:sldChg chg="new del">
        <pc:chgData name="PARZEN Maximilian" userId="S::s1827105@ed.ac.uk::c60461ba-f535-42c3-b0e2-5ac881ca8955" providerId="AD" clId="Web-{546B1127-4E96-E93B-CEF1-3E8A4C7D4377}" dt="2022-02-15T02:33:04.991" v="1571"/>
        <pc:sldMkLst>
          <pc:docMk/>
          <pc:sldMk cId="1625059836" sldId="658"/>
        </pc:sldMkLst>
      </pc:sldChg>
      <pc:sldChg chg="addSp delSp modSp new ord">
        <pc:chgData name="PARZEN Maximilian" userId="S::s1827105@ed.ac.uk::c60461ba-f535-42c3-b0e2-5ac881ca8955" providerId="AD" clId="Web-{546B1127-4E96-E93B-CEF1-3E8A4C7D4377}" dt="2022-02-15T02:42:17.839" v="1720" actId="1076"/>
        <pc:sldMkLst>
          <pc:docMk/>
          <pc:sldMk cId="1276186809" sldId="659"/>
        </pc:sldMkLst>
        <pc:spChg chg="del">
          <ac:chgData name="PARZEN Maximilian" userId="S::s1827105@ed.ac.uk::c60461ba-f535-42c3-b0e2-5ac881ca8955" providerId="AD" clId="Web-{546B1127-4E96-E93B-CEF1-3E8A4C7D4377}" dt="2022-02-15T02:33:10.038" v="1572"/>
          <ac:spMkLst>
            <pc:docMk/>
            <pc:sldMk cId="1276186809" sldId="659"/>
            <ac:spMk id="3" creationId="{4AD74CF4-A60C-49C7-9B76-26417C16B453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0:41.321" v="1704" actId="20577"/>
          <ac:spMkLst>
            <pc:docMk/>
            <pc:sldMk cId="1276186809" sldId="659"/>
            <ac:spMk id="5" creationId="{636AD303-A085-4194-992B-4B6082D4910F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2:17.839" v="1720" actId="1076"/>
          <ac:spMkLst>
            <pc:docMk/>
            <pc:sldMk cId="1276186809" sldId="659"/>
            <ac:spMk id="13" creationId="{DB3F40EE-1614-4970-91E0-A9D874142383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1:11.057" v="1712" actId="1076"/>
          <ac:spMkLst>
            <pc:docMk/>
            <pc:sldMk cId="1276186809" sldId="659"/>
            <ac:spMk id="17" creationId="{5825691A-F87D-409E-BAAF-6B7729B8882B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1:45.995" v="1719" actId="14100"/>
          <ac:spMkLst>
            <pc:docMk/>
            <pc:sldMk cId="1276186809" sldId="659"/>
            <ac:spMk id="23" creationId="{3C1F693F-53A5-4800-823A-C4F7DED1A7A6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1:29.619" v="1716" actId="1076"/>
          <ac:spMkLst>
            <pc:docMk/>
            <pc:sldMk cId="1276186809" sldId="659"/>
            <ac:spMk id="25" creationId="{82EDA656-9096-47B9-A573-12AF26C32377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2:36:49.363" v="1640" actId="1076"/>
          <ac:picMkLst>
            <pc:docMk/>
            <pc:sldMk cId="1276186809" sldId="659"/>
            <ac:picMk id="7" creationId="{783C9C00-06C5-4E48-881C-67AEDA80ED9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6:49.332" v="1638" actId="1076"/>
          <ac:picMkLst>
            <pc:docMk/>
            <pc:sldMk cId="1276186809" sldId="659"/>
            <ac:picMk id="9" creationId="{7EBA5F07-EDB8-4900-8ED5-19EDB02621DD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6:49.348" v="1639" actId="1076"/>
          <ac:picMkLst>
            <pc:docMk/>
            <pc:sldMk cId="1276186809" sldId="659"/>
            <ac:picMk id="11" creationId="{795D5DCC-40EA-495E-BA6B-AC6ABBCB63F0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2:36:40.832" v="1634" actId="1076"/>
          <ac:picMkLst>
            <pc:docMk/>
            <pc:sldMk cId="1276186809" sldId="659"/>
            <ac:picMk id="15" creationId="{22018B93-1CA8-4125-9DF1-DF8819ECA2B3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2:36:40.847" v="1635" actId="1076"/>
          <ac:picMkLst>
            <pc:docMk/>
            <pc:sldMk cId="1276186809" sldId="659"/>
            <ac:picMk id="19" creationId="{B5181B32-226E-4D6B-B865-93E28165034D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2:36:40.832" v="1633" actId="1076"/>
          <ac:picMkLst>
            <pc:docMk/>
            <pc:sldMk cId="1276186809" sldId="659"/>
            <ac:picMk id="21" creationId="{8E480ADE-1369-47D6-8F7E-A02B441EA710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7:59.927" v="1669" actId="1076"/>
          <ac:picMkLst>
            <pc:docMk/>
            <pc:sldMk cId="1276186809" sldId="659"/>
            <ac:picMk id="27" creationId="{C3FDF996-5F94-4813-A8CF-12E221DF1BC0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7:45.818" v="1666" actId="1076"/>
          <ac:picMkLst>
            <pc:docMk/>
            <pc:sldMk cId="1276186809" sldId="659"/>
            <ac:picMk id="29" creationId="{7A5D3616-A710-4E27-B943-9C1D4F098E70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41:22.807" v="1715" actId="1076"/>
          <ac:picMkLst>
            <pc:docMk/>
            <pc:sldMk cId="1276186809" sldId="659"/>
            <ac:picMk id="31" creationId="{A310FA8A-9DE2-4C34-9C22-182722678BB9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2:53:32.308" v="1832" actId="1076"/>
        <pc:sldMkLst>
          <pc:docMk/>
          <pc:sldMk cId="4052089132" sldId="660"/>
        </pc:sldMkLst>
        <pc:spChg chg="del">
          <ac:chgData name="PARZEN Maximilian" userId="S::s1827105@ed.ac.uk::c60461ba-f535-42c3-b0e2-5ac881ca8955" providerId="AD" clId="Web-{546B1127-4E96-E93B-CEF1-3E8A4C7D4377}" dt="2022-02-15T02:45:53.156" v="1723"/>
          <ac:spMkLst>
            <pc:docMk/>
            <pc:sldMk cId="4052089132" sldId="660"/>
            <ac:spMk id="3" creationId="{CC50B2D4-2F2A-442D-B7F8-FB9C5ADDCFBF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8:04.488" v="1745" actId="1076"/>
          <ac:spMkLst>
            <pc:docMk/>
            <pc:sldMk cId="4052089132" sldId="660"/>
            <ac:spMk id="17" creationId="{ACE7BCD9-F199-4845-9250-615C895C8913}"/>
          </ac:spMkLst>
        </pc:spChg>
        <pc:spChg chg="add del">
          <ac:chgData name="PARZEN Maximilian" userId="S::s1827105@ed.ac.uk::c60461ba-f535-42c3-b0e2-5ac881ca8955" providerId="AD" clId="Web-{546B1127-4E96-E93B-CEF1-3E8A4C7D4377}" dt="2022-02-15T02:48:18.613" v="1751"/>
          <ac:spMkLst>
            <pc:docMk/>
            <pc:sldMk cId="4052089132" sldId="660"/>
            <ac:spMk id="23" creationId="{E23CB384-F83B-4CE8-BF5D-3C4E0CF6D89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8:54.849" v="1760" actId="1076"/>
          <ac:spMkLst>
            <pc:docMk/>
            <pc:sldMk cId="4052089132" sldId="660"/>
            <ac:spMk id="24" creationId="{0999C1D0-E81A-4890-8D55-36CDF6049C2C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2:33.869" v="1823" actId="1076"/>
          <ac:spMkLst>
            <pc:docMk/>
            <pc:sldMk cId="4052089132" sldId="660"/>
            <ac:spMk id="27" creationId="{11AAA7D4-B8B5-4727-BC77-41DC2551B2E5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3:32.308" v="1832" actId="1076"/>
          <ac:spMkLst>
            <pc:docMk/>
            <pc:sldMk cId="4052089132" sldId="660"/>
            <ac:spMk id="29" creationId="{5B6BE5D3-9293-44B3-B76B-FA527994951B}"/>
          </ac:spMkLst>
        </pc:spChg>
        <pc:grpChg chg="add mod">
          <ac:chgData name="PARZEN Maximilian" userId="S::s1827105@ed.ac.uk::c60461ba-f535-42c3-b0e2-5ac881ca8955" providerId="AD" clId="Web-{546B1127-4E96-E93B-CEF1-3E8A4C7D4377}" dt="2022-02-15T02:52:49.854" v="1826" actId="1076"/>
          <ac:grpSpMkLst>
            <pc:docMk/>
            <pc:sldMk cId="4052089132" sldId="660"/>
            <ac:grpSpMk id="25" creationId="{50D0D8BB-0738-4111-B481-651AC1353548}"/>
          </ac:grpSpMkLst>
        </pc:grpChg>
        <pc:grpChg chg="add mod">
          <ac:chgData name="PARZEN Maximilian" userId="S::s1827105@ed.ac.uk::c60461ba-f535-42c3-b0e2-5ac881ca8955" providerId="AD" clId="Web-{546B1127-4E96-E93B-CEF1-3E8A4C7D4377}" dt="2022-02-15T02:52:44.604" v="1825" actId="1076"/>
          <ac:grpSpMkLst>
            <pc:docMk/>
            <pc:sldMk cId="4052089132" sldId="660"/>
            <ac:grpSpMk id="26" creationId="{6A29455F-B5AE-4445-9A80-6D0797BA7B1E}"/>
          </ac:grpSpMkLst>
        </pc:grpChg>
        <pc:picChg chg="add mod">
          <ac:chgData name="PARZEN Maximilian" userId="S::s1827105@ed.ac.uk::c60461ba-f535-42c3-b0e2-5ac881ca8955" providerId="AD" clId="Web-{546B1127-4E96-E93B-CEF1-3E8A4C7D4377}" dt="2022-02-15T02:52:33.869" v="1822" actId="1076"/>
          <ac:picMkLst>
            <pc:docMk/>
            <pc:sldMk cId="4052089132" sldId="660"/>
            <ac:picMk id="5" creationId="{6327E1D3-EF5F-4E1A-8418-E3B86487208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52:39.088" v="1824" actId="1076"/>
          <ac:picMkLst>
            <pc:docMk/>
            <pc:sldMk cId="4052089132" sldId="660"/>
            <ac:picMk id="7" creationId="{2E0B17A5-9D0A-4A01-A078-F93088CC9816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52:10.915" v="1811" actId="1076"/>
          <ac:picMkLst>
            <pc:docMk/>
            <pc:sldMk cId="4052089132" sldId="660"/>
            <ac:picMk id="9" creationId="{14FCFBF2-9731-4D07-955B-0888B08729B8}"/>
          </ac:picMkLst>
        </pc:picChg>
        <pc:picChg chg="add mod modCrop">
          <ac:chgData name="PARZEN Maximilian" userId="S::s1827105@ed.ac.uk::c60461ba-f535-42c3-b0e2-5ac881ca8955" providerId="AD" clId="Web-{546B1127-4E96-E93B-CEF1-3E8A4C7D4377}" dt="2022-02-15T02:52:10.947" v="1813" actId="1076"/>
          <ac:picMkLst>
            <pc:docMk/>
            <pc:sldMk cId="4052089132" sldId="660"/>
            <ac:picMk id="11" creationId="{6770BDE1-264D-4F0A-8037-B028F80FA34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48:49.661" v="1759" actId="14100"/>
          <ac:picMkLst>
            <pc:docMk/>
            <pc:sldMk cId="4052089132" sldId="660"/>
            <ac:picMk id="13" creationId="{F1567D88-39D0-4225-A15E-4266D25D2B1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49:37.803" v="1775" actId="1076"/>
          <ac:picMkLst>
            <pc:docMk/>
            <pc:sldMk cId="4052089132" sldId="660"/>
            <ac:picMk id="15" creationId="{57DC69EE-6606-40E3-B18B-7D36C8F9364A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2:48:18.613" v="1753"/>
          <ac:picMkLst>
            <pc:docMk/>
            <pc:sldMk cId="4052089132" sldId="660"/>
            <ac:picMk id="19" creationId="{91CE2077-44B2-40AA-93F8-122B11F97972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2:48:18.613" v="1752"/>
          <ac:picMkLst>
            <pc:docMk/>
            <pc:sldMk cId="4052089132" sldId="660"/>
            <ac:picMk id="21" creationId="{8E129F2F-3EE8-4910-BFA1-EDF3CF1F5E8B}"/>
          </ac:picMkLst>
        </pc:picChg>
      </pc:sldChg>
      <pc:sldChg chg="addSp modSp add ord replId">
        <pc:chgData name="PARZEN Maximilian" userId="S::s1827105@ed.ac.uk::c60461ba-f535-42c3-b0e2-5ac881ca8955" providerId="AD" clId="Web-{546B1127-4E96-E93B-CEF1-3E8A4C7D4377}" dt="2022-02-15T03:20:13.451" v="2117"/>
        <pc:sldMkLst>
          <pc:docMk/>
          <pc:sldMk cId="2296310910" sldId="661"/>
        </pc:sldMkLst>
        <pc:grpChg chg="add mod">
          <ac:chgData name="PARZEN Maximilian" userId="S::s1827105@ed.ac.uk::c60461ba-f535-42c3-b0e2-5ac881ca8955" providerId="AD" clId="Web-{546B1127-4E96-E93B-CEF1-3E8A4C7D4377}" dt="2022-02-15T02:55:15.216" v="1838" actId="1076"/>
          <ac:grpSpMkLst>
            <pc:docMk/>
            <pc:sldMk cId="2296310910" sldId="661"/>
            <ac:grpSpMk id="3" creationId="{378AF0E0-3885-412D-906C-C3A5DEE6A6EA}"/>
          </ac:grpSpMkLst>
        </pc:grpChg>
      </pc:sldChg>
      <pc:sldChg chg="addSp delSp modSp add ord replId">
        <pc:chgData name="PARZEN Maximilian" userId="S::s1827105@ed.ac.uk::c60461ba-f535-42c3-b0e2-5ac881ca8955" providerId="AD" clId="Web-{546B1127-4E96-E93B-CEF1-3E8A4C7D4377}" dt="2022-02-15T03:19:29.741" v="2115" actId="1076"/>
        <pc:sldMkLst>
          <pc:docMk/>
          <pc:sldMk cId="1758212665" sldId="662"/>
        </pc:sldMkLst>
        <pc:spChg chg="del mod">
          <ac:chgData name="PARZEN Maximilian" userId="S::s1827105@ed.ac.uk::c60461ba-f535-42c3-b0e2-5ac881ca8955" providerId="AD" clId="Web-{546B1127-4E96-E93B-CEF1-3E8A4C7D4377}" dt="2022-02-15T03:14:12.828" v="1992"/>
          <ac:spMkLst>
            <pc:docMk/>
            <pc:sldMk cId="1758212665" sldId="662"/>
            <ac:spMk id="3" creationId="{92EB97D3-8247-4CDD-8132-E1D0FB17966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44.676" v="2070" actId="1076"/>
          <ac:spMkLst>
            <pc:docMk/>
            <pc:sldMk cId="1758212665" sldId="662"/>
            <ac:spMk id="5" creationId="{57DDA25F-5A59-41E5-80E3-19237D2D8D8A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38.988" v="2069" actId="1076"/>
          <ac:spMkLst>
            <pc:docMk/>
            <pc:sldMk cId="1758212665" sldId="662"/>
            <ac:spMk id="6" creationId="{068960C9-DF4F-4ABD-8718-9A8264D8DB9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51.114" v="2072" actId="1076"/>
          <ac:spMkLst>
            <pc:docMk/>
            <pc:sldMk cId="1758212665" sldId="662"/>
            <ac:spMk id="7" creationId="{5613AE9D-F281-460F-8B1E-DB0A9FFA1D5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35.254" v="2068" actId="1076"/>
          <ac:spMkLst>
            <pc:docMk/>
            <pc:sldMk cId="1758212665" sldId="662"/>
            <ac:spMk id="8" creationId="{DF4F26EF-F5BB-43D6-A6B0-C93E3AA458BA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48.082" v="2071" actId="1076"/>
          <ac:spMkLst>
            <pc:docMk/>
            <pc:sldMk cId="1758212665" sldId="662"/>
            <ac:spMk id="9" creationId="{1CACB36E-6F71-4214-B9E5-1728D669668B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14:19.172" v="1993"/>
          <ac:spMkLst>
            <pc:docMk/>
            <pc:sldMk cId="1758212665" sldId="662"/>
            <ac:spMk id="11" creationId="{F0CEAC45-BD1C-4D5A-BE97-E905FC798974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56.004" v="2073" actId="1076"/>
          <ac:spMkLst>
            <pc:docMk/>
            <pc:sldMk cId="1758212665" sldId="662"/>
            <ac:spMk id="12" creationId="{E988BDBB-601D-436D-B571-B51637C5FC57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15:29.532" v="2011"/>
          <ac:spMkLst>
            <pc:docMk/>
            <pc:sldMk cId="1758212665" sldId="662"/>
            <ac:spMk id="13" creationId="{6CDFC0C8-11FF-4BEB-964E-1BB7D4CA8C3B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32.035" v="2067" actId="1076"/>
          <ac:spMkLst>
            <pc:docMk/>
            <pc:sldMk cId="1758212665" sldId="662"/>
            <ac:spMk id="14" creationId="{4958530B-1E6A-4E99-82A5-1BC2FE7CDD09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9:29.741" v="2115" actId="1076"/>
          <ac:spMkLst>
            <pc:docMk/>
            <pc:sldMk cId="1758212665" sldId="662"/>
            <ac:spMk id="15" creationId="{46E3DF63-5FE9-48E1-9BB1-B601BBBDCAA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08AB7973-47AE-443E-93D0-926C240DFF7C}" type="datetime1">
              <a:rPr lang="it-IT" noProof="1" smtClean="0"/>
              <a:t>19/02/2022</a:t>
            </a:fld>
            <a:endParaRPr lang="it-IT" noProof="1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48FBD93F-F02D-450A-B770-AD465E68CA96}" type="slidenum">
              <a:rPr lang="it-IT" noProof="1" smtClean="0"/>
              <a:t>‹#›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55DF2BE3-1CF4-4388-925D-B38D18E065AA}" type="datetime1">
              <a:rPr lang="it-IT" noProof="0" smtClean="0"/>
              <a:t>19/02/2022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7EB040C8-62D2-4EA7-B200-D3B8C06AAFD8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OPEN:</a:t>
            </a:r>
            <a:endParaRPr lang="en-GB"/>
          </a:p>
          <a:p>
            <a:r>
              <a:rPr lang="en-GB">
                <a:cs typeface="Calibri"/>
              </a:rPr>
              <a:t>- To avoid information </a:t>
            </a:r>
            <a:r>
              <a:rPr lang="en-GB" err="1">
                <a:cs typeface="Calibri"/>
              </a:rPr>
              <a:t>asymetries</a:t>
            </a:r>
            <a:r>
              <a:rPr lang="en-GB">
                <a:cs typeface="Calibri"/>
              </a:rPr>
              <a:t> industry and policy</a:t>
            </a:r>
          </a:p>
          <a:p>
            <a:endParaRPr lang="en-GB"/>
          </a:p>
          <a:p>
            <a:r>
              <a:rPr lang="en-GB"/>
              <a:t>TOGETHER means: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1 model to cover the world</a:t>
            </a:r>
          </a:p>
          <a:p>
            <a:r>
              <a:rPr lang="en-GB">
                <a:cs typeface="Calibri"/>
              </a:rPr>
              <a:t>1 modular architecture to allow parallel work and improvement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BENEFITS OF WORKING TOGETHER:</a:t>
            </a:r>
          </a:p>
          <a:p>
            <a:r>
              <a:rPr lang="en-GB"/>
              <a:t>- Faster development</a:t>
            </a:r>
            <a:endParaRPr lang="en-GB">
              <a:cs typeface="Calibri"/>
            </a:endParaRPr>
          </a:p>
          <a:p>
            <a:r>
              <a:rPr lang="en-GB"/>
              <a:t>- Improvements have global impact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Less documentation per person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Everyone can earn </a:t>
            </a:r>
            <a:r>
              <a:rPr lang="en-GB" err="1">
                <a:cs typeface="Calibri"/>
              </a:rPr>
              <a:t>maintainership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3180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OPEN:</a:t>
            </a:r>
            <a:endParaRPr lang="en-GB"/>
          </a:p>
          <a:p>
            <a:r>
              <a:rPr lang="en-GB">
                <a:cs typeface="Calibri"/>
              </a:rPr>
              <a:t>- To avoid information </a:t>
            </a:r>
            <a:r>
              <a:rPr lang="en-GB" err="1">
                <a:cs typeface="Calibri"/>
              </a:rPr>
              <a:t>asymetries</a:t>
            </a:r>
            <a:r>
              <a:rPr lang="en-GB">
                <a:cs typeface="Calibri"/>
              </a:rPr>
              <a:t> industry and policy</a:t>
            </a:r>
          </a:p>
          <a:p>
            <a:endParaRPr lang="en-GB"/>
          </a:p>
          <a:p>
            <a:r>
              <a:rPr lang="en-GB"/>
              <a:t>TOGETHER means: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1 model to cover the world</a:t>
            </a:r>
          </a:p>
          <a:p>
            <a:r>
              <a:rPr lang="en-GB">
                <a:cs typeface="Calibri"/>
              </a:rPr>
              <a:t>1 modular architecture to allow parallel work and improvement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BENEFITS OF WORKING TOGETHER:</a:t>
            </a:r>
          </a:p>
          <a:p>
            <a:r>
              <a:rPr lang="en-GB"/>
              <a:t>- Faster development</a:t>
            </a:r>
            <a:endParaRPr lang="en-GB">
              <a:cs typeface="Calibri"/>
            </a:endParaRPr>
          </a:p>
          <a:p>
            <a:r>
              <a:rPr lang="en-GB"/>
              <a:t>- Improvements have global impact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Less documentation per person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Everyone can earn </a:t>
            </a:r>
            <a:r>
              <a:rPr lang="en-GB" err="1">
                <a:cs typeface="Calibri"/>
              </a:rPr>
              <a:t>maintainership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0012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6493565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5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606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624013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6975" y="1624012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0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624013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6975" y="1624012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6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6493565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5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4833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9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35D1-842F-4645-949B-D8460F53A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DF9AA-82CD-42C2-A143-8C058F949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7621-A806-4950-9BE3-E83253CE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B876-841B-48E3-B0BD-01173F59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18FC4-C71B-466B-8F72-F2425EDA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417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C48-2023-4523-9813-914510D5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AC9D-60AF-4BD6-9ACC-8A2A12915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CD40D-F539-4291-A0A6-9B325034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61B7B-66C4-4877-913D-57DBFDEC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F9689-B59D-4BD1-B080-78B0FA99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035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32F7-562C-4032-89EE-8254F37F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1DE9-CE0C-493C-BEBA-C9F8DC86E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CC30-2BAC-43A5-B41D-32A80695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3850B-51E6-471B-A06A-0FD923E5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8D7E-A450-4C91-9A34-62CE4053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476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68FD-F36C-49E3-8FF9-2A6A4F85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ABD3-3C76-4511-89FF-C250ED616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CB752-C9C4-4600-A629-02C9A355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8059-F95B-44BE-A1E9-3CEFEE14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A4998-31BD-4F2A-B98B-04E0727B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A10B9-2932-464B-A71A-2519B165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44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56C0-4B3E-4524-824C-B4600645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E9FF-31EF-41DB-BC7D-5E0C76CAD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5D452-9430-4A5B-9FC7-87737DA35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1B475-63C9-4862-9277-449F7E634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1E505-3B07-43A8-9523-DF50A5BC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E8586-96BF-48F5-BA05-B244A046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B6D72-943B-41FE-A800-33CA358D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7F3DA-3A5E-4724-9774-57B2F882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6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C421-3826-468F-9192-D99C9B4E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4E2D3-4BAE-4340-9AAF-8F68BD72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E7E4E-BB54-4D8A-840D-EF1EE059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80728-440C-4358-B3D6-F57C51C0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482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153D0-183F-451A-BC54-B7CCA6DB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59B4A-C1B3-4F6C-9842-4C8D0E71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3E2C-867E-4193-8FD0-48F87D34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79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FF95-7D34-4833-A83B-36C37071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2A06F-A021-48B0-B5DE-0D2A33A5C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92BD0-A997-4279-BED9-FB272B78A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50002-9F4F-479E-851E-93E063E2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29534-22A5-455B-AC28-CD84DF22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B581B-6FC2-4BA2-A739-9B3D2389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697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714C-5E56-4978-A602-E7CC3F10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90A8B-409E-4BF9-83F4-E6640F060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70B3-317E-48B2-BC6A-C449DC1D1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B323B-C7E8-4643-AC26-D09FD6E3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177EF-5866-4879-BC64-7B8CEFA6D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6A6E6-57E2-457D-A7A1-C6C698F6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309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3B33-BDF7-4718-A080-FFC57974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F5485-ACA8-4FD0-9794-743CC8318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0705-DB1C-4633-AEB8-84158447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08CC9-EA9F-4B0D-9C51-3E7C676B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0A33-F124-463F-8E96-9B2F72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5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0183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BB9E3-B445-4187-AFE6-DDC924147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F46EC-0732-41E5-A22B-83157035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180C-D53C-4653-8048-3024C01E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BBBD9-090A-4AE1-941A-79FE367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B3819-5F78-4E32-BACC-0927EEE8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570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483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645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83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93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743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7463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19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937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3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CB8165-AD28-B849-B900-DD59B7FB75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27084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068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01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89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0533-DA02-4441-A527-83A3DF685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9B460-2FE9-4550-96F1-ECDBD0B01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BC20-8F2F-41E7-B1DE-BF9B12BA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88A3-E771-45A9-92F6-9A8047E2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C2B4-F946-4F3F-B3EF-14F4E2EB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9825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9A75-C0B2-44B3-8CFE-BA11B6E9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0FC0-B063-4E08-A37A-5CD22BEE7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3109-A078-4226-9BE2-9E47A929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39F8-0F6C-4BDC-8EA4-570545C6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C44BB-6300-4BF8-8CA4-21473CD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8436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F86B-657B-4709-A0A1-07D23B26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ED283-41F7-4160-997F-9EAE38EA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4E02-FC6F-4655-8B7D-3CD4C971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3782-D613-419E-89FD-A7653F35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1666-034E-4965-961D-3DCCD904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041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7DC3-C381-4887-8290-2787884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8B3B-F2EF-4BCD-9A5A-AAC82E417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04DA3-5724-4A30-BD6D-40E4C0E0D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060F5-B4A7-45B4-B81F-2A024114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576C6-5203-4844-9FF9-35CF851B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4BE96-D1A0-4E66-92D3-6C39C907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9524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13E-D3A0-46E2-8466-535C4418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62F52-978D-4788-974A-A70149494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71718-87EF-4408-B0A8-246CAC2E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8A0F2-DE2A-4335-84E3-D6C49EB87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64391-8FFF-47CB-A28D-DD37FACC8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118D8-E92B-4B62-A14D-31C921B3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9F016-49ED-4E88-9671-71009AA2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65C4C-0380-47F8-AC4C-650EE03E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99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BD6-4EF8-46E2-8CD9-806760F2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3D66D-7BA0-43AC-84C8-B48A5AE8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77E36-2A94-4FFD-B50B-4EF2301E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DEB8-1C83-475E-A81E-79F85AEE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970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640B9-2A38-4306-980A-AA52C643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2BF7E-9AB6-412C-BDBB-C52A9013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AD60-A9FE-4653-8133-DD463636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95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AA472ED7-DB17-4D97-8166-51709FC92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5938" b="30052"/>
          <a:stretch/>
        </p:blipFill>
        <p:spPr>
          <a:xfrm>
            <a:off x="1" y="0"/>
            <a:ext cx="6492240" cy="6858000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tx1">
              <a:alpha val="38000"/>
            </a:schemeClr>
          </a:solidFill>
          <a:ln w="31750" cap="sq">
            <a:solidFill>
              <a:schemeClr val="bg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noFill/>
          <a:ln>
            <a:solidFill>
              <a:schemeClr val="bg1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685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8EBA-9164-4BAC-B0F1-A83823AB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518C-8BEF-4002-8666-69B3FB35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BAF41-8465-4E26-967C-9A0FCD5C9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5C10-426C-49AC-9702-11E143B6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0713D-5A96-4D15-ADE5-2AF05BE6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E131E-176C-40AB-AB4B-9826C880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30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4B70-DE70-4D15-9CB2-8C41E65E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3686D-AF80-453A-966A-2AB1254C5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F596C-AD28-4096-805C-DFFEEF9C2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A790C-203A-436C-B246-11968E9E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CC365-70AB-433E-B48A-D710DBCE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D253-A440-4CCE-93C1-573DBA8A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0347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92A0-B039-41DF-96FB-0CEE20DF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8E7F-E569-422E-8218-2BB919405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9A1E8-DB2E-4B01-842E-004563A1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1B14D-01BB-4649-9011-3784F092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0C89-42B5-401B-9DA8-B02ED651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344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527EE-E9EE-4007-BE14-A92DABD38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9F629-6216-44CB-9608-CE4C5F06C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368D5-B097-4FA8-A9B6-96DAA145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4F5A5-0C4E-4FE4-8289-41E83BB25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A0B1C-82DC-4247-B2EC-37002880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62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5C29EDB4-084B-40AC-90C6-4754E7969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2656" y="400554"/>
            <a:ext cx="6264612" cy="834859"/>
          </a:xfrm>
          <a:noFill/>
          <a:ln>
            <a:noFill/>
          </a:ln>
        </p:spPr>
        <p:txBody>
          <a:bodyPr>
            <a:normAutofit/>
          </a:bodyPr>
          <a:lstStyle>
            <a:lvl1pPr algn="l"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it-IT" sz="4800" b="1" i="0" u="none" strike="noStrike" kern="1200" cap="none" spc="0" normalizeH="0" baseline="0" noProof="0">
                <a:ln>
                  <a:noFill/>
                </a:ln>
                <a:solidFill>
                  <a:srgbClr val="F6A21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7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4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1123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1" r:id="rId3"/>
    <p:sldLayoutId id="2147483714" r:id="rId4"/>
    <p:sldLayoutId id="2147483720" r:id="rId5"/>
    <p:sldLayoutId id="2147483801" r:id="rId6"/>
    <p:sldLayoutId id="2147483835" r:id="rId7"/>
    <p:sldLayoutId id="2147483802" r:id="rId8"/>
    <p:sldLayoutId id="2147483834" r:id="rId9"/>
    <p:sldLayoutId id="2147483803" r:id="rId10"/>
    <p:sldLayoutId id="2147483833" r:id="rId11"/>
    <p:sldLayoutId id="2147483804" r:id="rId12"/>
    <p:sldLayoutId id="2147483805" r:id="rId13"/>
    <p:sldLayoutId id="2147483832" r:id="rId1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5154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8" r:id="rId2"/>
    <p:sldLayoutId id="2147483763" r:id="rId3"/>
    <p:sldLayoutId id="2147483788" r:id="rId4"/>
    <p:sldLayoutId id="2147483806" r:id="rId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AD3DF">
                <a:lumMod val="100000"/>
              </a:srgbClr>
            </a:gs>
            <a:gs pos="33000">
              <a:srgbClr val="D5E9EF"/>
            </a:gs>
            <a:gs pos="100000">
              <a:schemeClr val="accent1">
                <a:lumMod val="0"/>
                <a:lumOff val="10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E8D9D-74E7-4ED5-9900-8B5174EA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929A8-A674-4158-88F1-2D09397D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6A783-1229-442B-9BAD-074D325B0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C9687-F8EA-4F1B-AD67-1001AC564969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9B19-1E14-4D24-93FD-E33616655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1ECF-2706-414E-AB51-FD4911DE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8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03E9-EF9E-4637-B660-B5C52C4CC514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31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92F45-C383-4277-B951-F041D144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B93B4-1A8E-485E-A775-C2D5FEA4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96F95-B292-4D07-A82A-115252ED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80F3C-669B-4258-B92A-4C7722B99A76}" type="datetimeFigureOut">
              <a:rPr lang="en-GB" smtClean="0"/>
              <a:t>19/02/2022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6EF0-41C3-4098-9E59-AF7D20AF1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8399-0A09-4C0A-B0E0-BBF72044F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59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2" Type="http://schemas.openxmlformats.org/officeDocument/2006/relationships/image" Target="../media/image32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8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7" Type="http://schemas.openxmlformats.org/officeDocument/2006/relationships/image" Target="../media/image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ypsa-meets-africa.github.io/" TargetMode="External"/><Relationship Id="rId5" Type="http://schemas.openxmlformats.org/officeDocument/2006/relationships/hyperlink" Target="mailto:max.parzen@ed.ac.uk" TargetMode="External"/><Relationship Id="rId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255572" y="2440960"/>
            <a:ext cx="11612388" cy="3539860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BB162-588D-4EE2-8C55-4B37FF4E5BCF}"/>
              </a:ext>
            </a:extLst>
          </p:cNvPr>
          <p:cNvSpPr/>
          <p:nvPr/>
        </p:nvSpPr>
        <p:spPr>
          <a:xfrm>
            <a:off x="321344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0CC8B4-00F7-4184-AC10-1D74573B5860}"/>
              </a:ext>
            </a:extLst>
          </p:cNvPr>
          <p:cNvSpPr/>
          <p:nvPr/>
        </p:nvSpPr>
        <p:spPr>
          <a:xfrm>
            <a:off x="25688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</a:t>
            </a:fld>
            <a:endParaRPr lang="it-I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BD4D-1E08-4D89-8C39-AA16A13B3D89}"/>
              </a:ext>
            </a:extLst>
          </p:cNvPr>
          <p:cNvSpPr txBox="1"/>
          <p:nvPr/>
        </p:nvSpPr>
        <p:spPr>
          <a:xfrm>
            <a:off x="-420842" y="333388"/>
            <a:ext cx="112676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               </a:t>
            </a:r>
            <a:r>
              <a:rPr lang="en-GB" sz="3200" b="1" dirty="0">
                <a:solidFill>
                  <a:srgbClr val="FFC000"/>
                </a:solidFill>
                <a:ea typeface="+mn-lt"/>
                <a:cs typeface="+mn-lt"/>
              </a:rPr>
              <a:t>OPEN </a:t>
            </a:r>
            <a:r>
              <a:rPr lang="en-GB" sz="3200" b="1" dirty="0">
                <a:solidFill>
                  <a:schemeClr val="bg1"/>
                </a:solidFill>
              </a:rPr>
              <a:t>Global Independent Research Initiative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41A288-D83C-4FC2-9793-E50142A78BAE}"/>
              </a:ext>
            </a:extLst>
          </p:cNvPr>
          <p:cNvGrpSpPr/>
          <p:nvPr/>
        </p:nvGrpSpPr>
        <p:grpSpPr>
          <a:xfrm>
            <a:off x="3335171" y="856697"/>
            <a:ext cx="6077640" cy="2079806"/>
            <a:chOff x="11839460" y="830899"/>
            <a:chExt cx="2596309" cy="8904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96A9F-8D18-4F1D-90AE-626C3C5EB574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8DD2979D-35EB-48DA-9F71-E6204F1D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26C1C1F-86D3-471E-801D-A9E42B596FBF}"/>
              </a:ext>
            </a:extLst>
          </p:cNvPr>
          <p:cNvSpPr txBox="1"/>
          <p:nvPr/>
        </p:nvSpPr>
        <p:spPr>
          <a:xfrm>
            <a:off x="3395065" y="3446516"/>
            <a:ext cx="2451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latin typeface="Calibri"/>
                <a:cs typeface="Calibri"/>
              </a:rPr>
              <a:t>ENERGY SYSTEM MODELS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4B3507-24A6-4B67-B59F-A9C417A222AD}"/>
              </a:ext>
            </a:extLst>
          </p:cNvPr>
          <p:cNvSpPr txBox="1"/>
          <p:nvPr/>
        </p:nvSpPr>
        <p:spPr>
          <a:xfrm>
            <a:off x="397765" y="3918850"/>
            <a:ext cx="26178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SOLVER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206740-811B-4793-8A9B-78A0A6B17461}"/>
              </a:ext>
            </a:extLst>
          </p:cNvPr>
          <p:cNvSpPr/>
          <p:nvPr/>
        </p:nvSpPr>
        <p:spPr>
          <a:xfrm>
            <a:off x="912656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463736-75F5-448C-8710-D7CFCCCE8E97}"/>
              </a:ext>
            </a:extLst>
          </p:cNvPr>
          <p:cNvSpPr txBox="1"/>
          <p:nvPr/>
        </p:nvSpPr>
        <p:spPr>
          <a:xfrm>
            <a:off x="9380114" y="3599393"/>
            <a:ext cx="2248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Calibri"/>
                <a:cs typeface="Calibri"/>
              </a:rPr>
              <a:t>USER AND DEVELOPER COMMUNITY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D7B3AC-1F8C-4453-BE71-73D4CB155590}"/>
              </a:ext>
            </a:extLst>
          </p:cNvPr>
          <p:cNvSpPr/>
          <p:nvPr/>
        </p:nvSpPr>
        <p:spPr>
          <a:xfrm>
            <a:off x="617000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9F4CF-3F63-4630-9FCD-F55CCCFC1280}"/>
              </a:ext>
            </a:extLst>
          </p:cNvPr>
          <p:cNvSpPr txBox="1"/>
          <p:nvPr/>
        </p:nvSpPr>
        <p:spPr>
          <a:xfrm>
            <a:off x="6423554" y="3927053"/>
            <a:ext cx="22485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DATA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D2B57D7-B634-4D4E-B73F-FA0F618460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165" b="-2564"/>
          <a:stretch/>
        </p:blipFill>
        <p:spPr>
          <a:xfrm>
            <a:off x="11456987" y="366713"/>
            <a:ext cx="349993" cy="385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C8AAD-9206-4604-9862-C353FDA0FA63}"/>
              </a:ext>
            </a:extLst>
          </p:cNvPr>
          <p:cNvSpPr txBox="1"/>
          <p:nvPr/>
        </p:nvSpPr>
        <p:spPr>
          <a:xfrm>
            <a:off x="2707715" y="6299380"/>
            <a:ext cx="7014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16.02.2022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4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D5C44-35A1-4582-8721-D87229DB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10</a:t>
            </a:fld>
            <a:endParaRPr lang="it-IT" noProof="0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F6080F7-970C-4264-B56E-8AA01376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79" y="4049618"/>
            <a:ext cx="6646126" cy="2810374"/>
          </a:xfrm>
          <a:prstGeom prst="rect">
            <a:avLst/>
          </a:prstGeom>
        </p:spPr>
      </p:pic>
      <p:pic>
        <p:nvPicPr>
          <p:cNvPr id="72" name="Picture 7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FE531F72-3AC8-41AB-807D-5B5EB195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033" y="6963846"/>
            <a:ext cx="668868" cy="557742"/>
          </a:xfrm>
          <a:prstGeom prst="rect">
            <a:avLst/>
          </a:prstGeom>
        </p:spPr>
      </p:pic>
      <p:pic>
        <p:nvPicPr>
          <p:cNvPr id="74" name="Picture 9">
            <a:extLst>
              <a:ext uri="{FF2B5EF4-FFF2-40B4-BE49-F238E27FC236}">
                <a16:creationId xmlns:a16="http://schemas.microsoft.com/office/drawing/2014/main" id="{27C95B90-1F51-4C72-99A1-26FAC026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566" y="7107779"/>
            <a:ext cx="677334" cy="346075"/>
          </a:xfrm>
          <a:prstGeom prst="rect">
            <a:avLst/>
          </a:prstGeom>
        </p:spPr>
      </p:pic>
      <p:pic>
        <p:nvPicPr>
          <p:cNvPr id="76" name="Picture 11">
            <a:extLst>
              <a:ext uri="{FF2B5EF4-FFF2-40B4-BE49-F238E27FC236}">
                <a16:creationId xmlns:a16="http://schemas.microsoft.com/office/drawing/2014/main" id="{AD20E73F-BD70-450C-B508-DCE175816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1" t="-171" r="67241" b="750"/>
          <a:stretch/>
        </p:blipFill>
        <p:spPr>
          <a:xfrm>
            <a:off x="4529193" y="696112"/>
            <a:ext cx="2457734" cy="2538671"/>
          </a:xfrm>
          <a:prstGeom prst="rect">
            <a:avLst/>
          </a:prstGeom>
        </p:spPr>
      </p:pic>
      <p:pic>
        <p:nvPicPr>
          <p:cNvPr id="80" name="Picture 18">
            <a:extLst>
              <a:ext uri="{FF2B5EF4-FFF2-40B4-BE49-F238E27FC236}">
                <a16:creationId xmlns:a16="http://schemas.microsoft.com/office/drawing/2014/main" id="{2C80F50A-E7A8-4830-AD79-64A93C00C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169" y="912529"/>
            <a:ext cx="733425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" name="Picture 21">
            <a:extLst>
              <a:ext uri="{FF2B5EF4-FFF2-40B4-BE49-F238E27FC236}">
                <a16:creationId xmlns:a16="http://schemas.microsoft.com/office/drawing/2014/main" id="{5F7C7622-C232-4247-91B1-F8A82E2C1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086" y="1461951"/>
            <a:ext cx="723900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22">
            <a:extLst>
              <a:ext uri="{FF2B5EF4-FFF2-40B4-BE49-F238E27FC236}">
                <a16:creationId xmlns:a16="http://schemas.microsoft.com/office/drawing/2014/main" id="{7CCFFBAC-2A35-45F7-A9C4-B1DC905FA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926" y="2067669"/>
            <a:ext cx="75247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23">
            <a:extLst>
              <a:ext uri="{FF2B5EF4-FFF2-40B4-BE49-F238E27FC236}">
                <a16:creationId xmlns:a16="http://schemas.microsoft.com/office/drawing/2014/main" id="{02B247EF-A8D7-4261-A416-D74129820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3146" y="2639958"/>
            <a:ext cx="742950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8" name="Picture 24">
            <a:extLst>
              <a:ext uri="{FF2B5EF4-FFF2-40B4-BE49-F238E27FC236}">
                <a16:creationId xmlns:a16="http://schemas.microsoft.com/office/drawing/2014/main" id="{760C1B22-5337-4673-8E50-B09F3A54A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6920" y="3060356"/>
            <a:ext cx="76200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0" name="Picture 25">
            <a:extLst>
              <a:ext uri="{FF2B5EF4-FFF2-40B4-BE49-F238E27FC236}">
                <a16:creationId xmlns:a16="http://schemas.microsoft.com/office/drawing/2014/main" id="{11B9CC43-6434-454F-8B57-17C240315F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9931" y="2192203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Picture 26">
            <a:extLst>
              <a:ext uri="{FF2B5EF4-FFF2-40B4-BE49-F238E27FC236}">
                <a16:creationId xmlns:a16="http://schemas.microsoft.com/office/drawing/2014/main" id="{D32571F4-9AF2-423E-B7DD-78E1B6A87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0828" y="2562786"/>
            <a:ext cx="77152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4" name="Picture 27">
            <a:extLst>
              <a:ext uri="{FF2B5EF4-FFF2-40B4-BE49-F238E27FC236}">
                <a16:creationId xmlns:a16="http://schemas.microsoft.com/office/drawing/2014/main" id="{01D6756C-2422-46E8-AFE5-5996A0FAAD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2351" y="2629056"/>
            <a:ext cx="704850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6" name="Picture 28">
            <a:extLst>
              <a:ext uri="{FF2B5EF4-FFF2-40B4-BE49-F238E27FC236}">
                <a16:creationId xmlns:a16="http://schemas.microsoft.com/office/drawing/2014/main" id="{90525574-9BD0-4CA1-A5DF-923C55E458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727" y="804045"/>
            <a:ext cx="733425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8" name="Picture 30">
            <a:extLst>
              <a:ext uri="{FF2B5EF4-FFF2-40B4-BE49-F238E27FC236}">
                <a16:creationId xmlns:a16="http://schemas.microsoft.com/office/drawing/2014/main" id="{320C7A01-0FB3-463F-AD16-A689E98661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9795" y="3001351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0" name="Picture 31">
            <a:extLst>
              <a:ext uri="{FF2B5EF4-FFF2-40B4-BE49-F238E27FC236}">
                <a16:creationId xmlns:a16="http://schemas.microsoft.com/office/drawing/2014/main" id="{AB17561B-6E67-483B-BC0A-DD795DD2A0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8383" y="3362374"/>
            <a:ext cx="75247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" name="Picture 32">
            <a:extLst>
              <a:ext uri="{FF2B5EF4-FFF2-40B4-BE49-F238E27FC236}">
                <a16:creationId xmlns:a16="http://schemas.microsoft.com/office/drawing/2014/main" id="{BF7F4F2A-7D28-48A8-AAC7-C6648B83CC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809" y="2268667"/>
            <a:ext cx="74295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" name="Picture 33">
            <a:extLst>
              <a:ext uri="{FF2B5EF4-FFF2-40B4-BE49-F238E27FC236}">
                <a16:creationId xmlns:a16="http://schemas.microsoft.com/office/drawing/2014/main" id="{EDABFF58-3E32-478F-9DE8-749874A239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0469" y="700693"/>
            <a:ext cx="771525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35">
            <a:extLst>
              <a:ext uri="{FF2B5EF4-FFF2-40B4-BE49-F238E27FC236}">
                <a16:creationId xmlns:a16="http://schemas.microsoft.com/office/drawing/2014/main" id="{6C016DAC-914F-404B-9A1C-2E02F90BE3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8072" y="3174566"/>
            <a:ext cx="806657" cy="748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8" name="Picture 36">
            <a:extLst>
              <a:ext uri="{FF2B5EF4-FFF2-40B4-BE49-F238E27FC236}">
                <a16:creationId xmlns:a16="http://schemas.microsoft.com/office/drawing/2014/main" id="{917E7837-9672-4266-8FDE-F42058737B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58723" y="2421838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0" name="Picture 37">
            <a:extLst>
              <a:ext uri="{FF2B5EF4-FFF2-40B4-BE49-F238E27FC236}">
                <a16:creationId xmlns:a16="http://schemas.microsoft.com/office/drawing/2014/main" id="{79FA42FD-A56F-46F4-A158-B867B27E1B3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62625" y="2966529"/>
            <a:ext cx="77152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" name="Picture 38">
            <a:extLst>
              <a:ext uri="{FF2B5EF4-FFF2-40B4-BE49-F238E27FC236}">
                <a16:creationId xmlns:a16="http://schemas.microsoft.com/office/drawing/2014/main" id="{E74095D6-23C6-4019-A63C-29E398E4E7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9198" y="1507039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4" name="Picture 39">
            <a:extLst>
              <a:ext uri="{FF2B5EF4-FFF2-40B4-BE49-F238E27FC236}">
                <a16:creationId xmlns:a16="http://schemas.microsoft.com/office/drawing/2014/main" id="{163C9852-BFC9-4DFA-8C3E-0D1F8657347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0693" y="2630433"/>
            <a:ext cx="78105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Picture 40">
            <a:extLst>
              <a:ext uri="{FF2B5EF4-FFF2-40B4-BE49-F238E27FC236}">
                <a16:creationId xmlns:a16="http://schemas.microsoft.com/office/drawing/2014/main" id="{784BA9DA-7B6D-41AC-A17E-54CCA42BFD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11673" y="1778626"/>
            <a:ext cx="762000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8" name="Picture 41">
            <a:extLst>
              <a:ext uri="{FF2B5EF4-FFF2-40B4-BE49-F238E27FC236}">
                <a16:creationId xmlns:a16="http://schemas.microsoft.com/office/drawing/2014/main" id="{DDBFC9E0-BE98-42B7-8F65-3489ACD8A40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3321" y="1582060"/>
            <a:ext cx="714375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0" name="Picture 42">
            <a:extLst>
              <a:ext uri="{FF2B5EF4-FFF2-40B4-BE49-F238E27FC236}">
                <a16:creationId xmlns:a16="http://schemas.microsoft.com/office/drawing/2014/main" id="{B80E94F0-95FB-4BF0-AFC9-08BF6D3A8E9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18761" y="2843755"/>
            <a:ext cx="790575" cy="7905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" name="Picture 43">
            <a:extLst>
              <a:ext uri="{FF2B5EF4-FFF2-40B4-BE49-F238E27FC236}">
                <a16:creationId xmlns:a16="http://schemas.microsoft.com/office/drawing/2014/main" id="{DA677716-05AF-4F46-873B-A10C42484F6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64270" y="1017367"/>
            <a:ext cx="7620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4" name="Picture 44">
            <a:extLst>
              <a:ext uri="{FF2B5EF4-FFF2-40B4-BE49-F238E27FC236}">
                <a16:creationId xmlns:a16="http://schemas.microsoft.com/office/drawing/2014/main" id="{188D3E72-E4B1-480B-8D4A-44CB39B71DD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11544" y="406988"/>
            <a:ext cx="808760" cy="760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6" name="Picture 45">
            <a:extLst>
              <a:ext uri="{FF2B5EF4-FFF2-40B4-BE49-F238E27FC236}">
                <a16:creationId xmlns:a16="http://schemas.microsoft.com/office/drawing/2014/main" id="{507DC46C-B4FA-49CD-AF5A-384DC9EC51C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56761" y="3333799"/>
            <a:ext cx="790575" cy="800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8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8B622233-28B3-45A7-9C1A-E4B5BCA3550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02476" y="1458672"/>
            <a:ext cx="790575" cy="8096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0" name="Picture 47">
            <a:extLst>
              <a:ext uri="{FF2B5EF4-FFF2-40B4-BE49-F238E27FC236}">
                <a16:creationId xmlns:a16="http://schemas.microsoft.com/office/drawing/2014/main" id="{81346A9A-F98D-4CB5-8A1C-715233DDD3D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037870" y="468840"/>
            <a:ext cx="7810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2" name="Picture 49">
            <a:extLst>
              <a:ext uri="{FF2B5EF4-FFF2-40B4-BE49-F238E27FC236}">
                <a16:creationId xmlns:a16="http://schemas.microsoft.com/office/drawing/2014/main" id="{BA7C88CF-5D7B-4E7D-B9F1-33B3C25B5AC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16077" y="2096044"/>
            <a:ext cx="8001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4" name="Picture 50">
            <a:extLst>
              <a:ext uri="{FF2B5EF4-FFF2-40B4-BE49-F238E27FC236}">
                <a16:creationId xmlns:a16="http://schemas.microsoft.com/office/drawing/2014/main" id="{1D6492C5-A908-4A33-A777-49FDB48AAA3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54393" y="1694693"/>
            <a:ext cx="74295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6" name="Picture 51" descr="A picture containing person, person, dark, necktie&#10;&#10;Description automatically generated">
            <a:extLst>
              <a:ext uri="{FF2B5EF4-FFF2-40B4-BE49-F238E27FC236}">
                <a16:creationId xmlns:a16="http://schemas.microsoft.com/office/drawing/2014/main" id="{18B7BD67-7330-403B-BEBD-13EDA425083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27144" y="3152243"/>
            <a:ext cx="733425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8" name="Picture 52">
            <a:extLst>
              <a:ext uri="{FF2B5EF4-FFF2-40B4-BE49-F238E27FC236}">
                <a16:creationId xmlns:a16="http://schemas.microsoft.com/office/drawing/2014/main" id="{BC4E52BE-5905-46AA-8A28-30D8F005B0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78173" y="1174004"/>
            <a:ext cx="7620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0" name="Picture 7" descr="A picture containing person, smiling, posing, dark&#10;&#10;Description automatically generated">
            <a:extLst>
              <a:ext uri="{FF2B5EF4-FFF2-40B4-BE49-F238E27FC236}">
                <a16:creationId xmlns:a16="http://schemas.microsoft.com/office/drawing/2014/main" id="{DFB4CC21-984A-4FFE-89C5-D718DBDFF96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368862" y="3234987"/>
            <a:ext cx="755651" cy="7421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2513CC06-A3E4-43F6-9D34-3BF983C31BFD}"/>
              </a:ext>
            </a:extLst>
          </p:cNvPr>
          <p:cNvSpPr txBox="1"/>
          <p:nvPr/>
        </p:nvSpPr>
        <p:spPr>
          <a:xfrm rot="-4140000">
            <a:off x="165822" y="2518070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Professors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E8CFC81-0485-4335-A65B-BD0F0ED3A633}"/>
              </a:ext>
            </a:extLst>
          </p:cNvPr>
          <p:cNvSpPr txBox="1"/>
          <p:nvPr/>
        </p:nvSpPr>
        <p:spPr>
          <a:xfrm rot="1620000">
            <a:off x="6882572" y="602290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PhD students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54FEC8B-DC8E-4F0F-A520-9B2953D7341E}"/>
              </a:ext>
            </a:extLst>
          </p:cNvPr>
          <p:cNvSpPr txBox="1"/>
          <p:nvPr/>
        </p:nvSpPr>
        <p:spPr>
          <a:xfrm rot="-1980000">
            <a:off x="1740931" y="640390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Professional</a:t>
            </a:r>
            <a:endParaRPr lang="en-US" dirty="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D68CAE7-FE96-46DF-A916-412CF792C055}"/>
              </a:ext>
            </a:extLst>
          </p:cNvPr>
          <p:cNvSpPr txBox="1"/>
          <p:nvPr/>
        </p:nvSpPr>
        <p:spPr>
          <a:xfrm rot="4320000">
            <a:off x="8492808" y="2565462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Bachelors</a:t>
            </a:r>
            <a:endParaRPr lang="en-US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AEC667F-7EB6-4A87-BB66-086F43C2378D}"/>
              </a:ext>
            </a:extLst>
          </p:cNvPr>
          <p:cNvSpPr txBox="1"/>
          <p:nvPr/>
        </p:nvSpPr>
        <p:spPr>
          <a:xfrm>
            <a:off x="4309427" y="-48199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Researchers</a:t>
            </a:r>
            <a:endParaRPr lang="en-US" dirty="0" err="1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B1228C5-BBD7-43DE-8599-4B1F39C84A65}"/>
              </a:ext>
            </a:extLst>
          </p:cNvPr>
          <p:cNvSpPr txBox="1"/>
          <p:nvPr/>
        </p:nvSpPr>
        <p:spPr>
          <a:xfrm rot="4320000">
            <a:off x="8858567" y="3777041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5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5A884-CC07-41C3-B453-3A1F428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11</a:t>
            </a:fld>
            <a:endParaRPr lang="it-IT" noProof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7DDA25F-5A59-41E5-80E3-19237D2D8D8A}"/>
              </a:ext>
            </a:extLst>
          </p:cNvPr>
          <p:cNvSpPr txBox="1">
            <a:spLocks/>
          </p:cNvSpPr>
          <p:nvPr/>
        </p:nvSpPr>
        <p:spPr bwMode="black">
          <a:xfrm>
            <a:off x="1345357" y="3305890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PyPSA-EARTH-SEC</a:t>
            </a:r>
          </a:p>
          <a:p>
            <a:r>
              <a:rPr lang="en-GB" dirty="0"/>
              <a:t>(Sector-coupled)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8960C9-DF4F-4ABD-8718-9A8264D8DB90}"/>
              </a:ext>
            </a:extLst>
          </p:cNvPr>
          <p:cNvSpPr txBox="1">
            <a:spLocks/>
          </p:cNvSpPr>
          <p:nvPr/>
        </p:nvSpPr>
        <p:spPr bwMode="black">
          <a:xfrm>
            <a:off x="1345356" y="4857769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INFRASTRUCTURE DETECTION</a:t>
            </a:r>
            <a:endParaRPr lang="en-US" dirty="0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613AE9D-F281-460F-8B1E-DB0A9FFA1D50}"/>
              </a:ext>
            </a:extLst>
          </p:cNvPr>
          <p:cNvSpPr txBox="1">
            <a:spLocks/>
          </p:cNvSpPr>
          <p:nvPr/>
        </p:nvSpPr>
        <p:spPr bwMode="black">
          <a:xfrm>
            <a:off x="6521381" y="3305890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DEMAND PREDICTION</a:t>
            </a:r>
            <a:endParaRPr lang="en-US" dirty="0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F4F26EF-F5BB-43D6-A6B0-C93E3AA458BA}"/>
              </a:ext>
            </a:extLst>
          </p:cNvPr>
          <p:cNvSpPr txBox="1">
            <a:spLocks/>
          </p:cNvSpPr>
          <p:nvPr/>
        </p:nvSpPr>
        <p:spPr bwMode="black">
          <a:xfrm>
            <a:off x="1345356" y="1828354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PYPSA-EARTH</a:t>
            </a:r>
          </a:p>
          <a:p>
            <a:r>
              <a:rPr lang="en-GB" dirty="0"/>
              <a:t>(Power)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CACB36E-6F71-4214-B9E5-1728D669668B}"/>
              </a:ext>
            </a:extLst>
          </p:cNvPr>
          <p:cNvSpPr txBox="1">
            <a:spLocks/>
          </p:cNvSpPr>
          <p:nvPr/>
        </p:nvSpPr>
        <p:spPr bwMode="black">
          <a:xfrm>
            <a:off x="6521380" y="1828354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/>
              <a:t>OUTREACH</a:t>
            </a:r>
            <a:endParaRPr lang="en-US" dirty="0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988BDBB-601D-436D-B571-B51637C5FC57}"/>
              </a:ext>
            </a:extLst>
          </p:cNvPr>
          <p:cNvSpPr txBox="1">
            <a:spLocks/>
          </p:cNvSpPr>
          <p:nvPr/>
        </p:nvSpPr>
        <p:spPr bwMode="black">
          <a:xfrm>
            <a:off x="6521381" y="4857768"/>
            <a:ext cx="4235680" cy="1188720"/>
          </a:xfrm>
          <a:prstGeom prst="rect">
            <a:avLst/>
          </a:prstGeom>
          <a:solidFill>
            <a:srgbClr val="02177D">
              <a:alpha val="11000"/>
            </a:srgb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PyPSA-MiniGRID</a:t>
            </a:r>
            <a:endParaRPr lang="en-US" dirty="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58530B-1E6A-4E99-82A5-1BC2FE7CDD09}"/>
              </a:ext>
            </a:extLst>
          </p:cNvPr>
          <p:cNvSpPr txBox="1"/>
          <p:nvPr/>
        </p:nvSpPr>
        <p:spPr>
          <a:xfrm>
            <a:off x="3293327" y="496229"/>
            <a:ext cx="55960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5400" b="1" dirty="0">
                <a:solidFill>
                  <a:srgbClr val="FFFFFF"/>
                </a:solidFill>
                <a:latin typeface="Calibri"/>
                <a:cs typeface="Segoe UI"/>
              </a:rPr>
              <a:t>5 ACTIVE TEAMS</a:t>
            </a:r>
            <a:endParaRPr lang="en-US" sz="5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3DF63-5FE9-48E1-9BB1-B601BBBDCAA3}"/>
              </a:ext>
            </a:extLst>
          </p:cNvPr>
          <p:cNvSpPr txBox="1"/>
          <p:nvPr/>
        </p:nvSpPr>
        <p:spPr>
          <a:xfrm>
            <a:off x="1379035" y="1825083"/>
            <a:ext cx="117273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400" b="1" dirty="0"/>
          </a:p>
          <a:p>
            <a:r>
              <a:rPr lang="en-GB" sz="1400" b="1" dirty="0"/>
              <a:t>ATM</a:t>
            </a:r>
            <a:endParaRPr lang="en-US" sz="1400" b="1" dirty="0"/>
          </a:p>
          <a:p>
            <a:r>
              <a:rPr lang="en-GB" sz="1400" b="1" dirty="0"/>
              <a:t>Africa, </a:t>
            </a:r>
            <a:endParaRPr lang="en-US" sz="1400" b="1" dirty="0"/>
          </a:p>
          <a:p>
            <a:r>
              <a:rPr lang="en-GB" sz="1400" b="1" dirty="0"/>
              <a:t>North Asia,</a:t>
            </a:r>
            <a:endParaRPr lang="en-US" sz="1400" b="1"/>
          </a:p>
          <a:p>
            <a:r>
              <a:rPr lang="en-GB" sz="1400" b="1" dirty="0"/>
              <a:t>West-Asia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758212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ED1D5-BFD6-44D1-B33B-AF452ED1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12</a:t>
            </a:fld>
            <a:endParaRPr lang="it-IT" noProof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8ECBA29-EA6A-4EE4-9545-68376CA7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89" y="1158625"/>
            <a:ext cx="9204101" cy="5356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E6371-C573-4579-9FC1-147997126EB6}"/>
              </a:ext>
            </a:extLst>
          </p:cNvPr>
          <p:cNvSpPr txBox="1"/>
          <p:nvPr/>
        </p:nvSpPr>
        <p:spPr>
          <a:xfrm>
            <a:off x="4008920" y="413294"/>
            <a:ext cx="40553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Open Community!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30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A3227-1AA6-49FD-ABF4-9D0376C8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13</a:t>
            </a:fld>
            <a:endParaRPr lang="it-IT" noProof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30D8DA-F574-4E84-8C21-26093BA2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528" y="415556"/>
            <a:ext cx="4116944" cy="581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B9EA3-00B3-4066-9FD3-FD1B58A1E721}"/>
              </a:ext>
            </a:extLst>
          </p:cNvPr>
          <p:cNvSpPr txBox="1"/>
          <p:nvPr/>
        </p:nvSpPr>
        <p:spPr>
          <a:xfrm rot="10800000" flipV="1">
            <a:off x="563442" y="2078407"/>
            <a:ext cx="5486888" cy="2862322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 dirty="0">
                <a:solidFill>
                  <a:schemeClr val="bg1"/>
                </a:solidFill>
              </a:rPr>
              <a:t>Supporting Open Solver Developments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255572" y="2440960"/>
            <a:ext cx="11612388" cy="3539860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BB162-588D-4EE2-8C55-4B37FF4E5BCF}"/>
              </a:ext>
            </a:extLst>
          </p:cNvPr>
          <p:cNvSpPr/>
          <p:nvPr/>
        </p:nvSpPr>
        <p:spPr>
          <a:xfrm>
            <a:off x="321344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0CC8B4-00F7-4184-AC10-1D74573B5860}"/>
              </a:ext>
            </a:extLst>
          </p:cNvPr>
          <p:cNvSpPr/>
          <p:nvPr/>
        </p:nvSpPr>
        <p:spPr>
          <a:xfrm>
            <a:off x="25688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dirty="0" smtClean="0"/>
              <a:t>14</a:t>
            </a:fld>
            <a:endParaRPr lang="it-IT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41A288-D83C-4FC2-9793-E50142A78BAE}"/>
              </a:ext>
            </a:extLst>
          </p:cNvPr>
          <p:cNvGrpSpPr/>
          <p:nvPr/>
        </p:nvGrpSpPr>
        <p:grpSpPr>
          <a:xfrm>
            <a:off x="3335171" y="856697"/>
            <a:ext cx="6077640" cy="2079806"/>
            <a:chOff x="11839460" y="830899"/>
            <a:chExt cx="2596309" cy="8904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96A9F-8D18-4F1D-90AE-626C3C5EB574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8DD2979D-35EB-48DA-9F71-E6204F1D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26C1C1F-86D3-471E-801D-A9E42B596FBF}"/>
              </a:ext>
            </a:extLst>
          </p:cNvPr>
          <p:cNvSpPr txBox="1"/>
          <p:nvPr/>
        </p:nvSpPr>
        <p:spPr>
          <a:xfrm>
            <a:off x="3395065" y="3446516"/>
            <a:ext cx="2451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  <a:latin typeface="Calibri"/>
                <a:cs typeface="Calibri"/>
              </a:rPr>
              <a:t>ENERGY SYSTEM MODELS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4B3507-24A6-4B67-B59F-A9C417A222AD}"/>
              </a:ext>
            </a:extLst>
          </p:cNvPr>
          <p:cNvSpPr txBox="1"/>
          <p:nvPr/>
        </p:nvSpPr>
        <p:spPr>
          <a:xfrm>
            <a:off x="397765" y="3918850"/>
            <a:ext cx="26178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SOLVER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206740-811B-4793-8A9B-78A0A6B17461}"/>
              </a:ext>
            </a:extLst>
          </p:cNvPr>
          <p:cNvSpPr/>
          <p:nvPr/>
        </p:nvSpPr>
        <p:spPr>
          <a:xfrm>
            <a:off x="912656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463736-75F5-448C-8710-D7CFCCCE8E97}"/>
              </a:ext>
            </a:extLst>
          </p:cNvPr>
          <p:cNvSpPr txBox="1"/>
          <p:nvPr/>
        </p:nvSpPr>
        <p:spPr>
          <a:xfrm>
            <a:off x="9380114" y="3599393"/>
            <a:ext cx="2248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USER AND DEVELOPER COMMUNITY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D7B3AC-1F8C-4453-BE71-73D4CB155590}"/>
              </a:ext>
            </a:extLst>
          </p:cNvPr>
          <p:cNvSpPr/>
          <p:nvPr/>
        </p:nvSpPr>
        <p:spPr>
          <a:xfrm>
            <a:off x="617000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9F4CF-3F63-4630-9FCD-F55CCCFC1280}"/>
              </a:ext>
            </a:extLst>
          </p:cNvPr>
          <p:cNvSpPr txBox="1"/>
          <p:nvPr/>
        </p:nvSpPr>
        <p:spPr>
          <a:xfrm>
            <a:off x="6423554" y="3927053"/>
            <a:ext cx="22485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8C8AF3-8F0A-44B5-9AF3-CDDE7198F73A}"/>
              </a:ext>
            </a:extLst>
          </p:cNvPr>
          <p:cNvSpPr txBox="1"/>
          <p:nvPr/>
        </p:nvSpPr>
        <p:spPr>
          <a:xfrm rot="960000">
            <a:off x="5722514" y="4725963"/>
            <a:ext cx="2248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 </a:t>
            </a:r>
            <a:endParaRPr lang="en-US">
              <a:solidFill>
                <a:schemeClr val="accent4"/>
              </a:solidFill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workflow</a:t>
            </a:r>
            <a:endParaRPr lang="en-GB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8B6D6-7CA5-4032-A51F-CC7B62DD42BC}"/>
              </a:ext>
            </a:extLst>
          </p:cNvPr>
          <p:cNvSpPr txBox="1"/>
          <p:nvPr/>
        </p:nvSpPr>
        <p:spPr>
          <a:xfrm rot="20460000">
            <a:off x="6224577" y="3325827"/>
            <a:ext cx="14408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Creating open 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DF0F9-935D-4095-97DE-7C0D3D5CC321}"/>
              </a:ext>
            </a:extLst>
          </p:cNvPr>
          <p:cNvSpPr txBox="1"/>
          <p:nvPr/>
        </p:nvSpPr>
        <p:spPr>
          <a:xfrm rot="660000">
            <a:off x="7231274" y="3302213"/>
            <a:ext cx="2248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Predicting 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2A2D71-03CF-4024-9B66-071A8D912A9C}"/>
              </a:ext>
            </a:extLst>
          </p:cNvPr>
          <p:cNvSpPr txBox="1"/>
          <p:nvPr/>
        </p:nvSpPr>
        <p:spPr>
          <a:xfrm rot="21300000">
            <a:off x="3291341" y="4889965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Problem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formulator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2776AE-74FA-4101-A49D-E35F4B0B6CB7}"/>
              </a:ext>
            </a:extLst>
          </p:cNvPr>
          <p:cNvSpPr txBox="1"/>
          <p:nvPr/>
        </p:nvSpPr>
        <p:spPr>
          <a:xfrm rot="20580000">
            <a:off x="7662331" y="4656077"/>
            <a:ext cx="12046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High resolution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5E380E-551C-483D-BFFF-2512B147C886}"/>
              </a:ext>
            </a:extLst>
          </p:cNvPr>
          <p:cNvSpPr txBox="1"/>
          <p:nvPr/>
        </p:nvSpPr>
        <p:spPr>
          <a:xfrm rot="240000">
            <a:off x="4785997" y="5021132"/>
            <a:ext cx="1288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Modular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2A4B5-1095-460B-8BF8-B3345111A78B}"/>
              </a:ext>
            </a:extLst>
          </p:cNvPr>
          <p:cNvSpPr txBox="1"/>
          <p:nvPr/>
        </p:nvSpPr>
        <p:spPr>
          <a:xfrm rot="4500000">
            <a:off x="4999357" y="3946712"/>
            <a:ext cx="1288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Performant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B7C1D7-CF5C-4A4A-9DF2-467CF8A45D19}"/>
              </a:ext>
            </a:extLst>
          </p:cNvPr>
          <p:cNvSpPr txBox="1"/>
          <p:nvPr/>
        </p:nvSpPr>
        <p:spPr>
          <a:xfrm rot="17640000">
            <a:off x="3124770" y="3910545"/>
            <a:ext cx="907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E19DD-C305-469D-8829-8F506482038F}"/>
              </a:ext>
            </a:extLst>
          </p:cNvPr>
          <p:cNvSpPr txBox="1"/>
          <p:nvPr/>
        </p:nvSpPr>
        <p:spPr>
          <a:xfrm>
            <a:off x="3915674" y="3119312"/>
            <a:ext cx="15170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High resolution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18D154-81E3-468C-A722-F378298FA96D}"/>
              </a:ext>
            </a:extLst>
          </p:cNvPr>
          <p:cNvSpPr txBox="1"/>
          <p:nvPr/>
        </p:nvSpPr>
        <p:spPr>
          <a:xfrm rot="21300000">
            <a:off x="9074920" y="3222374"/>
            <a:ext cx="12503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Open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A2C3C7-D9FE-4C95-8F02-54EB5378B841}"/>
              </a:ext>
            </a:extLst>
          </p:cNvPr>
          <p:cNvSpPr txBox="1"/>
          <p:nvPr/>
        </p:nvSpPr>
        <p:spPr>
          <a:xfrm rot="21120000">
            <a:off x="10411011" y="4992990"/>
            <a:ext cx="14560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Empower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5D6A7-C574-4BFC-82D3-9A3E82FDA857}"/>
              </a:ext>
            </a:extLst>
          </p:cNvPr>
          <p:cNvSpPr txBox="1"/>
          <p:nvPr/>
        </p:nvSpPr>
        <p:spPr>
          <a:xfrm rot="300000">
            <a:off x="10363021" y="3213951"/>
            <a:ext cx="1425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Collaborative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69112E-F0BF-413A-868C-6D4266443BBE}"/>
              </a:ext>
            </a:extLst>
          </p:cNvPr>
          <p:cNvSpPr txBox="1"/>
          <p:nvPr/>
        </p:nvSpPr>
        <p:spPr>
          <a:xfrm rot="360000">
            <a:off x="9021901" y="5019891"/>
            <a:ext cx="1425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Training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48E031-8229-4133-8DA2-96E1B53171C5}"/>
              </a:ext>
            </a:extLst>
          </p:cNvPr>
          <p:cNvSpPr txBox="1"/>
          <p:nvPr/>
        </p:nvSpPr>
        <p:spPr>
          <a:xfrm rot="720000">
            <a:off x="1721620" y="330500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Support</a:t>
            </a: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developers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676848-58F7-4B57-9A1B-5E315FA1CC7A}"/>
              </a:ext>
            </a:extLst>
          </p:cNvPr>
          <p:cNvSpPr txBox="1"/>
          <p:nvPr/>
        </p:nvSpPr>
        <p:spPr>
          <a:xfrm rot="240000">
            <a:off x="228100" y="475280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Reveal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bottlenecks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C0731D-46B1-4C68-B67B-F353D4B1C300}"/>
              </a:ext>
            </a:extLst>
          </p:cNvPr>
          <p:cNvSpPr txBox="1"/>
          <p:nvPr/>
        </p:nvSpPr>
        <p:spPr>
          <a:xfrm rot="16200000">
            <a:off x="10941431" y="4111412"/>
            <a:ext cx="15475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Dialogue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1AEE28-EA64-4578-8CD3-2CC646E2BA96}"/>
              </a:ext>
            </a:extLst>
          </p:cNvPr>
          <p:cNvSpPr txBox="1"/>
          <p:nvPr/>
        </p:nvSpPr>
        <p:spPr>
          <a:xfrm rot="21300000">
            <a:off x="311919" y="332024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Help sustaining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B5DE0F-627A-4818-A19B-471BA0017A9C}"/>
              </a:ext>
            </a:extLst>
          </p:cNvPr>
          <p:cNvSpPr txBox="1"/>
          <p:nvPr/>
        </p:nvSpPr>
        <p:spPr>
          <a:xfrm rot="21300000">
            <a:off x="1630178" y="474518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Initiate new paths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65A9F-6774-4A38-BDB3-BCE351433CE0}"/>
              </a:ext>
            </a:extLst>
          </p:cNvPr>
          <p:cNvSpPr txBox="1"/>
          <p:nvPr/>
        </p:nvSpPr>
        <p:spPr>
          <a:xfrm>
            <a:off x="-420842" y="333388"/>
            <a:ext cx="112676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</a:rPr>
              <a:t>               </a:t>
            </a:r>
            <a:r>
              <a:rPr lang="en-GB" sz="3200" b="1" dirty="0">
                <a:solidFill>
                  <a:srgbClr val="FFC000"/>
                </a:solidFill>
                <a:ea typeface="+mn-lt"/>
                <a:cs typeface="+mn-lt"/>
              </a:rPr>
              <a:t>OPEN </a:t>
            </a:r>
            <a:r>
              <a:rPr lang="en-GB" sz="3200" b="1" dirty="0">
                <a:solidFill>
                  <a:schemeClr val="bg1"/>
                </a:solidFill>
              </a:rPr>
              <a:t>Global Independent Research Initiative</a:t>
            </a:r>
          </a:p>
        </p:txBody>
      </p:sp>
    </p:spTree>
    <p:extLst>
      <p:ext uri="{BB962C8B-B14F-4D97-AF65-F5344CB8AC3E}">
        <p14:creationId xmlns:p14="http://schemas.microsoft.com/office/powerpoint/2010/main" val="4287442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FA5AC-518F-432F-94C0-47F37DE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15</a:t>
            </a:fld>
            <a:endParaRPr lang="it-IT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6C2F236-E123-4A0F-B38B-7853CBF61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51" r="39116" b="216"/>
          <a:stretch/>
        </p:blipFill>
        <p:spPr>
          <a:xfrm>
            <a:off x="1322231" y="4288665"/>
            <a:ext cx="6067656" cy="171561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BEF0D1-2DE3-4423-AA78-BA2C2D09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58" y="731166"/>
            <a:ext cx="1766553" cy="2272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1E3C5-43F7-4022-9194-BF86703E8592}"/>
              </a:ext>
            </a:extLst>
          </p:cNvPr>
          <p:cNvSpPr txBox="1"/>
          <p:nvPr/>
        </p:nvSpPr>
        <p:spPr>
          <a:xfrm>
            <a:off x="2588653" y="3114542"/>
            <a:ext cx="70146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dirty="0"/>
              <a:t>MAXIMILIAN PARZEN</a:t>
            </a:r>
            <a:endParaRPr lang="en-US" sz="4400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8ACFA37C-7E94-4515-82A6-41527FC2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6" y="6064237"/>
            <a:ext cx="3773509" cy="600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5F38DC-DB32-4CF7-B932-8A2B13EFDCBC}"/>
              </a:ext>
            </a:extLst>
          </p:cNvPr>
          <p:cNvSpPr txBox="1"/>
          <p:nvPr/>
        </p:nvSpPr>
        <p:spPr>
          <a:xfrm>
            <a:off x="7396766" y="5142965"/>
            <a:ext cx="349446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dirty="0">
                <a:hlinkClick r:id="rId5"/>
              </a:rPr>
              <a:t>max.parzen@ed.ac.uk</a:t>
            </a:r>
            <a:endParaRPr lang="en-GB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094AB-B35B-4F07-8FA7-61C5D4BB4CD6}"/>
              </a:ext>
            </a:extLst>
          </p:cNvPr>
          <p:cNvSpPr txBox="1"/>
          <p:nvPr/>
        </p:nvSpPr>
        <p:spPr>
          <a:xfrm>
            <a:off x="7396766" y="4520486"/>
            <a:ext cx="4546240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ea typeface="+mn-lt"/>
                <a:cs typeface="+mn-lt"/>
                <a:hlinkClick r:id="rId6"/>
              </a:rPr>
              <a:t>https://pypsa-meets-africa.github.io/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A6CD13-463E-45CC-9B87-D6EB42AF9E1E}"/>
              </a:ext>
            </a:extLst>
          </p:cNvPr>
          <p:cNvGrpSpPr/>
          <p:nvPr/>
        </p:nvGrpSpPr>
        <p:grpSpPr>
          <a:xfrm>
            <a:off x="10440016" y="727907"/>
            <a:ext cx="1580767" cy="534342"/>
            <a:chOff x="11839460" y="830899"/>
            <a:chExt cx="2596309" cy="89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7A2922-A2C1-47FD-90B2-F2EC17CD265E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EF8A56B3-7828-4842-B672-FFE7E47F9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2CCD-C4C9-4404-9BB0-094CFD5D2D46}"/>
              </a:ext>
            </a:extLst>
          </p:cNvPr>
          <p:cNvSpPr txBox="1"/>
          <p:nvPr/>
        </p:nvSpPr>
        <p:spPr>
          <a:xfrm>
            <a:off x="2588652" y="3822880"/>
            <a:ext cx="7014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/>
              <a:t>Steering the </a:t>
            </a:r>
            <a:r>
              <a:rPr lang="en-GB" sz="2400" dirty="0" err="1"/>
              <a:t>PyPSA</a:t>
            </a:r>
            <a:r>
              <a:rPr lang="en-GB" sz="2400" dirty="0"/>
              <a:t> meets Earth initiative</a:t>
            </a:r>
          </a:p>
        </p:txBody>
      </p:sp>
    </p:spTree>
    <p:extLst>
      <p:ext uri="{BB962C8B-B14F-4D97-AF65-F5344CB8AC3E}">
        <p14:creationId xmlns:p14="http://schemas.microsoft.com/office/powerpoint/2010/main" val="1871921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A2018-9115-48E8-BA33-A215AA92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147ED51-DAD0-49EA-8BF0-361181A4A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r="50046" b="25983"/>
          <a:stretch/>
        </p:blipFill>
        <p:spPr>
          <a:xfrm>
            <a:off x="4267974" y="2163775"/>
            <a:ext cx="2270764" cy="2651671"/>
          </a:xfrm>
          <a:prstGeom prst="rect">
            <a:avLst/>
          </a:prstGeom>
        </p:spPr>
      </p:pic>
      <p:pic>
        <p:nvPicPr>
          <p:cNvPr id="7" name="Immagine 18" descr="Immagine che contiene mappa&#10;&#10;Descrizione generata automaticamente">
            <a:extLst>
              <a:ext uri="{FF2B5EF4-FFF2-40B4-BE49-F238E27FC236}">
                <a16:creationId xmlns:a16="http://schemas.microsoft.com/office/drawing/2014/main" id="{2C035429-562A-40C6-8DAB-5E5FD3AABE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751" y="3943388"/>
            <a:ext cx="2398349" cy="2601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13DE05-91ED-46EB-B0BD-8401B56F6CE3}"/>
              </a:ext>
            </a:extLst>
          </p:cNvPr>
          <p:cNvSpPr txBox="1"/>
          <p:nvPr/>
        </p:nvSpPr>
        <p:spPr>
          <a:xfrm>
            <a:off x="4114840" y="1205386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SUPPLY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6E431B-9BC3-4CBC-AA83-B126F3F0BFA8}"/>
              </a:ext>
            </a:extLst>
          </p:cNvPr>
          <p:cNvGrpSpPr/>
          <p:nvPr/>
        </p:nvGrpSpPr>
        <p:grpSpPr>
          <a:xfrm>
            <a:off x="8573746" y="2046232"/>
            <a:ext cx="2190511" cy="2312390"/>
            <a:chOff x="7895381" y="317793"/>
            <a:chExt cx="2775949" cy="29071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348151-FB1B-4D3B-9BC7-1D882A0225BC}"/>
                </a:ext>
              </a:extLst>
            </p:cNvPr>
            <p:cNvSpPr/>
            <p:nvPr/>
          </p:nvSpPr>
          <p:spPr>
            <a:xfrm>
              <a:off x="7896922" y="379141"/>
              <a:ext cx="2769218" cy="2806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Immagine 6">
              <a:extLst>
                <a:ext uri="{FF2B5EF4-FFF2-40B4-BE49-F238E27FC236}">
                  <a16:creationId xmlns:a16="http://schemas.microsoft.com/office/drawing/2014/main" id="{7DA6520F-7724-4F25-93DE-46D6E6CE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5381" y="317793"/>
              <a:ext cx="2775949" cy="2907121"/>
            </a:xfrm>
            <a:prstGeom prst="rect">
              <a:avLst/>
            </a:prstGeom>
          </p:spPr>
        </p:pic>
      </p:grpSp>
      <p:pic>
        <p:nvPicPr>
          <p:cNvPr id="16" name="Segnaposto contenuto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64CFB80A-6089-440A-B926-333E0ADFD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38" t="19305" r="22885" b="14534"/>
          <a:stretch/>
        </p:blipFill>
        <p:spPr>
          <a:xfrm>
            <a:off x="9095962" y="3748880"/>
            <a:ext cx="3091432" cy="32157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49BCE6-55C5-4F5E-8033-62EFBAB3B65C}"/>
              </a:ext>
            </a:extLst>
          </p:cNvPr>
          <p:cNvSpPr txBox="1"/>
          <p:nvPr/>
        </p:nvSpPr>
        <p:spPr>
          <a:xfrm>
            <a:off x="7999181" y="1205386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NETWORK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318E0D-AEEA-4C32-8195-3904136A9D6A}"/>
              </a:ext>
            </a:extLst>
          </p:cNvPr>
          <p:cNvSpPr txBox="1"/>
          <p:nvPr/>
        </p:nvSpPr>
        <p:spPr>
          <a:xfrm>
            <a:off x="425644" y="1205386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DEMAND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4" name="Picture 24" descr="Map&#10;&#10;Description automatically generated">
            <a:extLst>
              <a:ext uri="{FF2B5EF4-FFF2-40B4-BE49-F238E27FC236}">
                <a16:creationId xmlns:a16="http://schemas.microsoft.com/office/drawing/2014/main" id="{F98D7B2E-9BAD-436F-B32A-7BE62AE9D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265" y="2112922"/>
            <a:ext cx="2694415" cy="2550610"/>
          </a:xfrm>
          <a:prstGeom prst="rect">
            <a:avLst/>
          </a:prstGeom>
        </p:spPr>
      </p:pic>
      <p:pic>
        <p:nvPicPr>
          <p:cNvPr id="25" name="Picture 25" descr="Chart&#10;&#10;Description automatically generated">
            <a:extLst>
              <a:ext uri="{FF2B5EF4-FFF2-40B4-BE49-F238E27FC236}">
                <a16:creationId xmlns:a16="http://schemas.microsoft.com/office/drawing/2014/main" id="{35B71AB9-DCCD-4AAB-9710-4E6DA2331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1" y="4346652"/>
            <a:ext cx="2892813" cy="21642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86C769-D38D-42E6-8605-DEBF14AA52BB}"/>
              </a:ext>
            </a:extLst>
          </p:cNvPr>
          <p:cNvSpPr txBox="1"/>
          <p:nvPr/>
        </p:nvSpPr>
        <p:spPr>
          <a:xfrm>
            <a:off x="946034" y="331873"/>
            <a:ext cx="83964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 dirty="0">
                <a:solidFill>
                  <a:schemeClr val="bg1"/>
                </a:solidFill>
                <a:latin typeface="Calibri"/>
                <a:cs typeface="Calibri"/>
              </a:rPr>
              <a:t>USE EXISTING DATA TO PLAN THE FUTURE</a:t>
            </a:r>
            <a:endParaRPr lang="en-US" u="sng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341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CE99D-8FF0-44F3-AE94-CBAB772B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3</a:t>
            </a:fld>
            <a:endParaRPr lang="it-IT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CD218-E5BF-4B8B-AA73-ED48D30ED21D}"/>
              </a:ext>
            </a:extLst>
          </p:cNvPr>
          <p:cNvSpPr txBox="1"/>
          <p:nvPr/>
        </p:nvSpPr>
        <p:spPr>
          <a:xfrm>
            <a:off x="2590839" y="1038116"/>
            <a:ext cx="7273502" cy="76944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u="sng" dirty="0">
                <a:solidFill>
                  <a:schemeClr val="bg1"/>
                </a:solidFill>
                <a:latin typeface="Calibri"/>
                <a:cs typeface="Calibri"/>
              </a:rPr>
              <a:t>195 TOOLKITS VS 1 TOOLKIT</a:t>
            </a:r>
            <a:endParaRPr lang="en-GB" sz="4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70614-1E75-48CD-AB61-7785A47F3E1C}"/>
              </a:ext>
            </a:extLst>
          </p:cNvPr>
          <p:cNvSpPr txBox="1"/>
          <p:nvPr/>
        </p:nvSpPr>
        <p:spPr>
          <a:xfrm>
            <a:off x="812180" y="2373350"/>
            <a:ext cx="4796882" cy="373188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4000" dirty="0">
                <a:latin typeface="Calibri"/>
                <a:ea typeface="+mn-lt"/>
                <a:cs typeface="+mn-lt"/>
              </a:rPr>
              <a:t>- Divided community</a:t>
            </a:r>
            <a:endParaRPr lang="en-US" sz="4000">
              <a:latin typeface="Calibri"/>
              <a:cs typeface="Calibri"/>
            </a:endParaRPr>
          </a:p>
          <a:p>
            <a:r>
              <a:rPr lang="en-GB" sz="4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lang="en-GB" sz="4000" dirty="0">
                <a:latin typeface="Calibri"/>
                <a:cs typeface="Calibri"/>
              </a:rPr>
              <a:t> 195 documentations</a:t>
            </a:r>
            <a:endParaRPr lang="en-US" sz="4000">
              <a:latin typeface="Calibri"/>
              <a:cs typeface="Calibri"/>
            </a:endParaRPr>
          </a:p>
          <a:p>
            <a:r>
              <a:rPr lang="en-GB" sz="40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lang="en-GB" sz="4000" dirty="0">
                <a:latin typeface="Calibri"/>
                <a:cs typeface="Calibri"/>
              </a:rPr>
              <a:t> Tons of duplications</a:t>
            </a:r>
          </a:p>
          <a:p>
            <a:r>
              <a:rPr lang="en-GB" sz="4000" dirty="0">
                <a:latin typeface="Calibri"/>
                <a:cs typeface="Calibri"/>
              </a:rPr>
              <a:t>- Poor performance</a:t>
            </a:r>
          </a:p>
          <a:p>
            <a:r>
              <a:rPr lang="en-GB" sz="4000" dirty="0">
                <a:latin typeface="Calibri"/>
                <a:cs typeface="Calibri"/>
              </a:rPr>
              <a:t>- Low standard</a:t>
            </a:r>
          </a:p>
          <a:p>
            <a:r>
              <a:rPr lang="en-GB" sz="4000" dirty="0">
                <a:latin typeface="Calibri"/>
                <a:cs typeface="Calibri"/>
              </a:rPr>
              <a:t>- Slow innovation</a:t>
            </a:r>
          </a:p>
        </p:txBody>
      </p:sp>
      <p:pic>
        <p:nvPicPr>
          <p:cNvPr id="16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649FE893-2A54-4760-814F-13333FF8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299851"/>
            <a:ext cx="1193500" cy="1168394"/>
          </a:xfrm>
          <a:prstGeom prst="rect">
            <a:avLst/>
          </a:prstGeom>
        </p:spPr>
      </p:pic>
      <p:pic>
        <p:nvPicPr>
          <p:cNvPr id="24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65411A52-8E7A-4B3C-9A8C-DA81F322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5" y="439241"/>
            <a:ext cx="1193500" cy="1168394"/>
          </a:xfrm>
          <a:prstGeom prst="rect">
            <a:avLst/>
          </a:prstGeom>
        </p:spPr>
      </p:pic>
      <p:pic>
        <p:nvPicPr>
          <p:cNvPr id="25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9892BD2B-6308-4C4B-972D-533114BD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5" y="578631"/>
            <a:ext cx="1193500" cy="1168394"/>
          </a:xfrm>
          <a:prstGeom prst="rect">
            <a:avLst/>
          </a:prstGeom>
        </p:spPr>
      </p:pic>
      <p:pic>
        <p:nvPicPr>
          <p:cNvPr id="26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CA75EAFE-9E88-4915-84D0-317495E5B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05" y="718021"/>
            <a:ext cx="1193500" cy="1168394"/>
          </a:xfrm>
          <a:prstGeom prst="rect">
            <a:avLst/>
          </a:prstGeom>
        </p:spPr>
      </p:pic>
      <p:pic>
        <p:nvPicPr>
          <p:cNvPr id="27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D9BE056E-B749-4DEE-A996-CCD63A39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95" y="857412"/>
            <a:ext cx="1193500" cy="1168394"/>
          </a:xfrm>
          <a:prstGeom prst="rect">
            <a:avLst/>
          </a:prstGeom>
        </p:spPr>
      </p:pic>
      <p:pic>
        <p:nvPicPr>
          <p:cNvPr id="28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A4229AC-10D8-45DD-B4AA-BA1E61F0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6" y="996802"/>
            <a:ext cx="1193500" cy="1168394"/>
          </a:xfrm>
          <a:prstGeom prst="rect">
            <a:avLst/>
          </a:prstGeom>
        </p:spPr>
      </p:pic>
      <p:pic>
        <p:nvPicPr>
          <p:cNvPr id="30" name="Picture 29" descr="Map&#10;&#10;Description automatically generated">
            <a:extLst>
              <a:ext uri="{FF2B5EF4-FFF2-40B4-BE49-F238E27FC236}">
                <a16:creationId xmlns:a16="http://schemas.microsoft.com/office/drawing/2014/main" id="{695C2023-9128-427C-B654-334C091D2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8" r="50046" b="25983"/>
          <a:stretch/>
        </p:blipFill>
        <p:spPr>
          <a:xfrm>
            <a:off x="10261754" y="630483"/>
            <a:ext cx="1350789" cy="15830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3DC15A6-CB52-4B43-BCBB-50901B6F3B6A}"/>
              </a:ext>
            </a:extLst>
          </p:cNvPr>
          <p:cNvSpPr txBox="1"/>
          <p:nvPr/>
        </p:nvSpPr>
        <p:spPr>
          <a:xfrm>
            <a:off x="6462131" y="2373350"/>
            <a:ext cx="5428785" cy="373188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4000" dirty="0">
                <a:latin typeface="Calibri"/>
                <a:ea typeface="+mn-lt"/>
                <a:cs typeface="+mn-lt"/>
              </a:rPr>
              <a:t>+ One community</a:t>
            </a:r>
            <a:endParaRPr lang="en-US" sz="4000">
              <a:latin typeface="Calibri"/>
              <a:cs typeface="Calibri"/>
            </a:endParaRPr>
          </a:p>
          <a:p>
            <a:r>
              <a:rPr lang="en-GB" sz="40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lang="en-GB" sz="4000" dirty="0">
                <a:latin typeface="Calibri"/>
                <a:cs typeface="Calibri"/>
              </a:rPr>
              <a:t> One documentation</a:t>
            </a:r>
            <a:endParaRPr lang="en-US" sz="4000">
              <a:latin typeface="Calibri"/>
              <a:cs typeface="Calibri"/>
            </a:endParaRPr>
          </a:p>
          <a:p>
            <a:r>
              <a:rPr lang="en-GB" sz="4000" dirty="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lang="en-GB" sz="4000" dirty="0">
                <a:latin typeface="Calibri"/>
                <a:cs typeface="Calibri"/>
              </a:rPr>
              <a:t> Limited duplications</a:t>
            </a:r>
          </a:p>
          <a:p>
            <a:r>
              <a:rPr lang="en-GB" sz="4000" dirty="0">
                <a:latin typeface="Calibri"/>
                <a:cs typeface="Calibri"/>
              </a:rPr>
              <a:t>+ Good performance</a:t>
            </a:r>
          </a:p>
          <a:p>
            <a:r>
              <a:rPr lang="en-GB" sz="4000" dirty="0">
                <a:latin typeface="Calibri"/>
                <a:cs typeface="Calibri"/>
              </a:rPr>
              <a:t>+ High standard</a:t>
            </a:r>
          </a:p>
          <a:p>
            <a:r>
              <a:rPr lang="en-GB" sz="4000" dirty="0">
                <a:latin typeface="Calibri"/>
                <a:cs typeface="Calibri"/>
              </a:rPr>
              <a:t>+ Fast innovation</a:t>
            </a:r>
          </a:p>
        </p:txBody>
      </p:sp>
    </p:spTree>
    <p:extLst>
      <p:ext uri="{BB962C8B-B14F-4D97-AF65-F5344CB8AC3E}">
        <p14:creationId xmlns:p14="http://schemas.microsoft.com/office/powerpoint/2010/main" val="3670920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8C0C1-455B-4B8D-8A18-B58B4B45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4</a:t>
            </a:fld>
            <a:endParaRPr lang="it-IT" noProof="0"/>
          </a:p>
        </p:txBody>
      </p:sp>
      <p:pic>
        <p:nvPicPr>
          <p:cNvPr id="5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C12C424-424B-4C24-AAEA-06A118A3E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5" t="10724" r="14871" b="13916"/>
          <a:stretch/>
        </p:blipFill>
        <p:spPr>
          <a:xfrm>
            <a:off x="-324723" y="1387485"/>
            <a:ext cx="12840669" cy="5516908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5BB622F4-0CAE-47A5-AD3F-D2B4915D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15" y="404703"/>
            <a:ext cx="3177099" cy="10844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</p:pic>
      <p:pic>
        <p:nvPicPr>
          <p:cNvPr id="9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6B6E98-F2B8-4474-9E18-44F65A41C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69"/>
          <a:stretch/>
        </p:blipFill>
        <p:spPr>
          <a:xfrm>
            <a:off x="2248982" y="392018"/>
            <a:ext cx="2946923" cy="10891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Freccia a destra 11">
            <a:extLst>
              <a:ext uri="{FF2B5EF4-FFF2-40B4-BE49-F238E27FC236}">
                <a16:creationId xmlns:a16="http://schemas.microsoft.com/office/drawing/2014/main" id="{A5C285BA-BD9E-40B8-9279-C1FBA224FAE1}"/>
              </a:ext>
            </a:extLst>
          </p:cNvPr>
          <p:cNvSpPr/>
          <p:nvPr/>
        </p:nvSpPr>
        <p:spPr>
          <a:xfrm>
            <a:off x="5399141" y="388815"/>
            <a:ext cx="1003852" cy="556591"/>
          </a:xfrm>
          <a:prstGeom prst="rightArrow">
            <a:avLst/>
          </a:prstGeom>
          <a:gradFill>
            <a:gsLst>
              <a:gs pos="100000">
                <a:srgbClr val="4B5BAD"/>
              </a:gs>
              <a:gs pos="0">
                <a:srgbClr val="FFC33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81C5AF-6526-450C-B234-3B626BD8ECE2}"/>
              </a:ext>
            </a:extLst>
          </p:cNvPr>
          <p:cNvSpPr txBox="1"/>
          <p:nvPr/>
        </p:nvSpPr>
        <p:spPr>
          <a:xfrm>
            <a:off x="9861805" y="155128"/>
            <a:ext cx="20844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GLOBAL DATA BY DEFAULT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39BE2-17D9-472E-84AC-9E97DF0E0295}"/>
              </a:ext>
            </a:extLst>
          </p:cNvPr>
          <p:cNvSpPr txBox="1"/>
          <p:nvPr/>
        </p:nvSpPr>
        <p:spPr>
          <a:xfrm>
            <a:off x="4344180" y="936642"/>
            <a:ext cx="303696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solidFill>
                  <a:schemeClr val="bg1"/>
                </a:solidFill>
                <a:latin typeface="Calibri"/>
                <a:cs typeface="Calibri"/>
              </a:rPr>
              <a:t>WIKIPEDIA </a:t>
            </a:r>
            <a:endParaRPr lang="en-US" sz="1400">
              <a:solidFill>
                <a:schemeClr val="bg1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/>
                <a:cs typeface="Calibri"/>
              </a:rPr>
              <a:t>OF APPLIED </a:t>
            </a:r>
            <a:endParaRPr lang="en-US" sz="1400">
              <a:solidFill>
                <a:schemeClr val="bg1"/>
              </a:solidFill>
            </a:endParaRPr>
          </a:p>
          <a:p>
            <a:pPr algn="ctr"/>
            <a:r>
              <a:rPr lang="en-GB" sz="1400" b="1" dirty="0">
                <a:solidFill>
                  <a:schemeClr val="bg1"/>
                </a:solidFill>
                <a:latin typeface="Calibri"/>
                <a:cs typeface="Calibri"/>
              </a:rPr>
              <a:t>DATASTREAMS</a:t>
            </a:r>
            <a:endParaRPr lang="en-GB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5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2576DC-5742-4F51-8390-943BEB30F33F}"/>
              </a:ext>
            </a:extLst>
          </p:cNvPr>
          <p:cNvSpPr/>
          <p:nvPr/>
        </p:nvSpPr>
        <p:spPr>
          <a:xfrm>
            <a:off x="332678" y="1113263"/>
            <a:ext cx="5315413" cy="4795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37643-4C48-43DC-B69E-BED7B80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5</a:t>
            </a:fld>
            <a:endParaRPr lang="it-IT" noProof="0"/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83CEFBF0-D802-4756-A32F-6A3A5E468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0" r="23718" b="4165"/>
          <a:stretch/>
        </p:blipFill>
        <p:spPr>
          <a:xfrm>
            <a:off x="6071226" y="1115476"/>
            <a:ext cx="5662292" cy="4793010"/>
          </a:xfrm>
          <a:prstGeom prst="rect">
            <a:avLst/>
          </a:prstGeom>
        </p:spPr>
      </p:pic>
      <p:pic>
        <p:nvPicPr>
          <p:cNvPr id="7" name="Immagine 6" descr="A picture containing map&#10;&#10;Description automatically generated">
            <a:extLst>
              <a:ext uri="{FF2B5EF4-FFF2-40B4-BE49-F238E27FC236}">
                <a16:creationId xmlns:a16="http://schemas.microsoft.com/office/drawing/2014/main" id="{8FB10057-6BA1-439D-8F0A-555796AF9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466" y="245157"/>
            <a:ext cx="6788737" cy="6788737"/>
          </a:xfrm>
          <a:prstGeom prst="rect">
            <a:avLst/>
          </a:prstGeom>
        </p:spPr>
      </p:pic>
      <p:sp>
        <p:nvSpPr>
          <p:cNvPr id="12" name="Titolo 10">
            <a:extLst>
              <a:ext uri="{FF2B5EF4-FFF2-40B4-BE49-F238E27FC236}">
                <a16:creationId xmlns:a16="http://schemas.microsoft.com/office/drawing/2014/main" id="{78D526E2-4BEA-47BC-B1B7-31568C0D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521272"/>
            <a:ext cx="11430947" cy="58810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br>
              <a:rPr lang="en-GB" b="1" dirty="0">
                <a:latin typeface="Calibri"/>
                <a:cs typeface="Calibri"/>
              </a:rPr>
            </a:br>
            <a:r>
              <a:rPr lang="en-GB" b="1" dirty="0">
                <a:latin typeface="Calibri"/>
                <a:cs typeface="Calibri"/>
              </a:rPr>
              <a:t>IMPLEMENT YOUR COUNTRY DATA IN THE EARTH FRAMEWORK </a:t>
            </a:r>
            <a:endParaRPr lang="en-GB" dirty="0">
              <a:ea typeface="+mn-lt"/>
              <a:cs typeface="+mn-lt"/>
            </a:endParaRPr>
          </a:p>
          <a:p>
            <a:endParaRPr lang="en-GB" b="1" dirty="0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4BE3D-27E4-4915-9C73-41BAAB84A217}"/>
              </a:ext>
            </a:extLst>
          </p:cNvPr>
          <p:cNvSpPr txBox="1"/>
          <p:nvPr/>
        </p:nvSpPr>
        <p:spPr>
          <a:xfrm>
            <a:off x="13790" y="1243301"/>
            <a:ext cx="30369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 dirty="0">
                <a:latin typeface="Calibri"/>
                <a:cs typeface="Calibri"/>
              </a:rPr>
              <a:t>Open Street Map. Nigeria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501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5A884-CC07-41C3-B453-3A1F428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6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B97D3-8247-4CDD-8132-E1D0FB1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616" y="560832"/>
            <a:ext cx="7729728" cy="1188720"/>
          </a:xfrm>
        </p:spPr>
        <p:txBody>
          <a:bodyPr/>
          <a:lstStyle/>
          <a:p>
            <a:r>
              <a:rPr lang="en-GB" dirty="0"/>
              <a:t>WHAT IF YOU ARE MISSING DATA?</a:t>
            </a:r>
          </a:p>
        </p:txBody>
      </p:sp>
    </p:spTree>
    <p:extLst>
      <p:ext uri="{BB962C8B-B14F-4D97-AF65-F5344CB8AC3E}">
        <p14:creationId xmlns:p14="http://schemas.microsoft.com/office/powerpoint/2010/main" val="197231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ansport, wave, dark, night sky&#10;&#10;Description automatically generated">
            <a:extLst>
              <a:ext uri="{FF2B5EF4-FFF2-40B4-BE49-F238E27FC236}">
                <a16:creationId xmlns:a16="http://schemas.microsoft.com/office/drawing/2014/main" id="{E8A9A9ED-EAFA-4FBD-ACC8-D97E15117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54" b="14854"/>
          <a:stretch/>
        </p:blipFill>
        <p:spPr>
          <a:xfrm>
            <a:off x="0" y="-1270001"/>
            <a:ext cx="12192001" cy="812800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AD26A7-906B-4848-88DF-83527E456558}"/>
              </a:ext>
            </a:extLst>
          </p:cNvPr>
          <p:cNvSpPr txBox="1"/>
          <p:nvPr/>
        </p:nvSpPr>
        <p:spPr>
          <a:xfrm rot="10800000" flipV="1">
            <a:off x="552710" y="2324628"/>
            <a:ext cx="5647874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I. </a:t>
            </a:r>
            <a:endParaRPr lang="en-US" sz="6000">
              <a:solidFill>
                <a:schemeClr val="bg1"/>
              </a:solidFill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INFRASTRUCTURE</a:t>
            </a:r>
            <a:endParaRPr lang="en-GB" sz="44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DETECTION</a:t>
            </a:r>
            <a:endParaRPr lang="en-GB" sz="4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8545640-3246-4A5A-81E4-DD44D72B7E14}"/>
              </a:ext>
            </a:extLst>
          </p:cNvPr>
          <p:cNvSpPr txBox="1"/>
          <p:nvPr/>
        </p:nvSpPr>
        <p:spPr>
          <a:xfrm>
            <a:off x="6543086" y="2324947"/>
            <a:ext cx="5132185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II. </a:t>
            </a: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DEMAND PREDICTION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ED45A-76C2-4A68-BA8F-C92921075CD0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C75F0B-2CAF-4287-A473-4A0678369AEE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FE2E73BA-353E-4885-A1EC-ACE68B73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75571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906A9-2AD7-441F-BEA9-E70773DE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8</a:t>
            </a:fld>
            <a:endParaRPr lang="it-IT" noProof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27E1D3-EF5F-4E1A-8418-E3B864872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50" y="988704"/>
            <a:ext cx="2603809" cy="2659840"/>
          </a:xfrm>
          <a:prstGeom prst="rect">
            <a:avLst/>
          </a:prstGeom>
        </p:spPr>
      </p:pic>
      <p:pic>
        <p:nvPicPr>
          <p:cNvPr id="7" name="Picture 8" descr="A picture containing sky, outdoor, pylon, railroad&#10;&#10;Description automatically generated">
            <a:extLst>
              <a:ext uri="{FF2B5EF4-FFF2-40B4-BE49-F238E27FC236}">
                <a16:creationId xmlns:a16="http://schemas.microsoft.com/office/drawing/2014/main" id="{2E0B17A5-9D0A-4A01-A078-F93088CC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546" y="988855"/>
            <a:ext cx="2761785" cy="1934508"/>
          </a:xfrm>
          <a:prstGeom prst="rect">
            <a:avLst/>
          </a:prstGeom>
        </p:spPr>
      </p:pic>
      <p:pic>
        <p:nvPicPr>
          <p:cNvPr id="9" name="Picture 9" descr="A picture containing sky, grass, outdoor, factory&#10;&#10;Description automatically generated">
            <a:extLst>
              <a:ext uri="{FF2B5EF4-FFF2-40B4-BE49-F238E27FC236}">
                <a16:creationId xmlns:a16="http://schemas.microsoft.com/office/drawing/2014/main" id="{14FCFBF2-9731-4D07-955B-0888B087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84" y="3793197"/>
            <a:ext cx="3430858" cy="1762043"/>
          </a:xfrm>
          <a:prstGeom prst="rect">
            <a:avLst/>
          </a:prstGeom>
        </p:spPr>
      </p:pic>
      <p:pic>
        <p:nvPicPr>
          <p:cNvPr id="11" name="Picture 10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6770BDE1-264D-4F0A-8037-B028F80FA3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80" r="-3367" b="13029"/>
          <a:stretch/>
        </p:blipFill>
        <p:spPr>
          <a:xfrm>
            <a:off x="8813180" y="3153160"/>
            <a:ext cx="2854777" cy="227966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A29455F-B5AE-4445-9A80-6D0797BA7B1E}"/>
              </a:ext>
            </a:extLst>
          </p:cNvPr>
          <p:cNvGrpSpPr/>
          <p:nvPr/>
        </p:nvGrpSpPr>
        <p:grpSpPr>
          <a:xfrm>
            <a:off x="1116553" y="990701"/>
            <a:ext cx="2657766" cy="2105574"/>
            <a:chOff x="1088675" y="1845628"/>
            <a:chExt cx="2657766" cy="2105574"/>
          </a:xfrm>
        </p:grpSpPr>
        <p:pic>
          <p:nvPicPr>
            <p:cNvPr id="15" name="Picture 14" descr="Map&#10;&#10;Description automatically generated">
              <a:extLst>
                <a:ext uri="{FF2B5EF4-FFF2-40B4-BE49-F238E27FC236}">
                  <a16:creationId xmlns:a16="http://schemas.microsoft.com/office/drawing/2014/main" id="{57DC69EE-6606-40E3-B18B-7D36C8F9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675" y="1845628"/>
              <a:ext cx="2657766" cy="2105574"/>
            </a:xfrm>
            <a:prstGeom prst="rect">
              <a:avLst/>
            </a:prstGeom>
          </p:spPr>
        </p:pic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ACE7BCD9-F199-4845-9250-615C895C8913}"/>
                </a:ext>
              </a:extLst>
            </p:cNvPr>
            <p:cNvSpPr txBox="1">
              <a:spLocks/>
            </p:cNvSpPr>
            <p:nvPr/>
          </p:nvSpPr>
          <p:spPr>
            <a:xfrm>
              <a:off x="1093133" y="1870614"/>
              <a:ext cx="1507557" cy="24763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b="1">
                  <a:solidFill>
                    <a:srgbClr val="FFFFFF"/>
                  </a:solidFill>
                  <a:latin typeface="Gill Sans"/>
                </a:rPr>
                <a:t>Before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D0D8BB-0738-4111-B481-651AC1353548}"/>
              </a:ext>
            </a:extLst>
          </p:cNvPr>
          <p:cNvGrpSpPr/>
          <p:nvPr/>
        </p:nvGrpSpPr>
        <p:grpSpPr>
          <a:xfrm>
            <a:off x="1121012" y="3629822"/>
            <a:ext cx="2659517" cy="2103314"/>
            <a:chOff x="3927401" y="1845627"/>
            <a:chExt cx="2659517" cy="2103314"/>
          </a:xfrm>
        </p:grpSpPr>
        <p:pic>
          <p:nvPicPr>
            <p:cNvPr id="13" name="Picture 12" descr="Map&#10;&#10;Description automatically generated">
              <a:extLst>
                <a:ext uri="{FF2B5EF4-FFF2-40B4-BE49-F238E27FC236}">
                  <a16:creationId xmlns:a16="http://schemas.microsoft.com/office/drawing/2014/main" id="{F1567D88-39D0-4225-A15E-4266D25D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9193" y="1845627"/>
              <a:ext cx="2657725" cy="2103314"/>
            </a:xfrm>
            <a:prstGeom prst="rect">
              <a:avLst/>
            </a:prstGeom>
          </p:spPr>
        </p:pic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0999C1D0-E81A-4890-8D55-36CDF6049C2C}"/>
                </a:ext>
              </a:extLst>
            </p:cNvPr>
            <p:cNvSpPr txBox="1">
              <a:spLocks/>
            </p:cNvSpPr>
            <p:nvPr/>
          </p:nvSpPr>
          <p:spPr>
            <a:xfrm>
              <a:off x="3927401" y="1870614"/>
              <a:ext cx="1507557" cy="24763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b="1" dirty="0">
                  <a:solidFill>
                    <a:srgbClr val="FFFFFF"/>
                  </a:solidFill>
                  <a:latin typeface="Gill Sans"/>
                </a:rPr>
                <a:t>After</a:t>
              </a:r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11AAA7D4-B8B5-4727-BC77-41DC2551B2E5}"/>
              </a:ext>
            </a:extLst>
          </p:cNvPr>
          <p:cNvSpPr txBox="1">
            <a:spLocks/>
          </p:cNvSpPr>
          <p:nvPr/>
        </p:nvSpPr>
        <p:spPr>
          <a:xfrm>
            <a:off x="5423523" y="922761"/>
            <a:ext cx="1777044" cy="3312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>
                <a:solidFill>
                  <a:srgbClr val="FFFFFF"/>
                </a:solidFill>
                <a:latin typeface="Gill Sans"/>
              </a:rPr>
              <a:t>Current Focus</a:t>
            </a:r>
          </a:p>
        </p:txBody>
      </p:sp>
      <p:sp>
        <p:nvSpPr>
          <p:cNvPr id="29" name="Freccia a destra 23">
            <a:extLst>
              <a:ext uri="{FF2B5EF4-FFF2-40B4-BE49-F238E27FC236}">
                <a16:creationId xmlns:a16="http://schemas.microsoft.com/office/drawing/2014/main" id="{5B6BE5D3-9293-44B3-B76B-FA527994951B}"/>
              </a:ext>
            </a:extLst>
          </p:cNvPr>
          <p:cNvSpPr/>
          <p:nvPr/>
        </p:nvSpPr>
        <p:spPr>
          <a:xfrm rot="5400000">
            <a:off x="2102854" y="2940158"/>
            <a:ext cx="691243" cy="8550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8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89529-F145-472D-853C-C7F605AC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9</a:t>
            </a:fld>
            <a:endParaRPr lang="it-IT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AD303-A085-4194-992B-4B6082D4910F}"/>
              </a:ext>
            </a:extLst>
          </p:cNvPr>
          <p:cNvSpPr/>
          <p:nvPr/>
        </p:nvSpPr>
        <p:spPr>
          <a:xfrm>
            <a:off x="363941" y="6580921"/>
            <a:ext cx="11378870" cy="21544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8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83C9C00-06C5-4E48-881C-67AEDA80E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27"/>
          <a:stretch/>
        </p:blipFill>
        <p:spPr>
          <a:xfrm>
            <a:off x="8977170" y="2678849"/>
            <a:ext cx="2551910" cy="1820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A5F07-EDB8-4900-8ED5-19EDB026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413" y="2504709"/>
            <a:ext cx="2970079" cy="2126961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795D5DCC-40EA-495E-BA6B-AC6ABBCB6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67" y="2719739"/>
            <a:ext cx="2772320" cy="16980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3F40EE-1614-4970-91E0-A9D874142383}"/>
              </a:ext>
            </a:extLst>
          </p:cNvPr>
          <p:cNvSpPr/>
          <p:nvPr/>
        </p:nvSpPr>
        <p:spPr>
          <a:xfrm>
            <a:off x="426432" y="3130041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2. Downscaling via Economics-Informed Probabilistic Models and Others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25691A-F87D-409E-BAAF-6B7729B8882B}"/>
              </a:ext>
            </a:extLst>
          </p:cNvPr>
          <p:cNvSpPr/>
          <p:nvPr/>
        </p:nvSpPr>
        <p:spPr>
          <a:xfrm>
            <a:off x="196673" y="6506580"/>
            <a:ext cx="1171340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Calibri"/>
                <a:cs typeface="Calibri"/>
              </a:rPr>
              <a:t>Sources: Lee et al., “How probabilistic electricity demand forecasts can expedite universal access to clean and reliable electricity,”</a:t>
            </a:r>
            <a:r>
              <a:rPr lang="en-US" sz="800" i="1" dirty="0">
                <a:solidFill>
                  <a:schemeClr val="bg1"/>
                </a:solidFill>
                <a:latin typeface="Calibri"/>
                <a:cs typeface="Calibri"/>
              </a:rPr>
              <a:t> Energy for Economic Growth</a:t>
            </a:r>
            <a:r>
              <a:rPr lang="en-US" sz="800" dirty="0">
                <a:solidFill>
                  <a:schemeClr val="bg1"/>
                </a:solidFill>
                <a:latin typeface="Calibri"/>
                <a:cs typeface="Calibri"/>
              </a:rPr>
              <a:t>, 2021.; Lee et al., “Probabilistic forecasts of country-level electricity demand in Africa,” 2022 (not yet public). –  Soon to be open-sourced, please contact authors:  Sirko et al.  Continental-scale building detection from high resolution satellite imagery. arXiv:2107.12283, 2021.; </a:t>
            </a:r>
            <a:r>
              <a:rPr lang="en-US" sz="800" dirty="0" err="1">
                <a:solidFill>
                  <a:schemeClr val="bg1"/>
                </a:solidFill>
                <a:latin typeface="Calibri"/>
                <a:cs typeface="Calibri"/>
              </a:rPr>
              <a:t>Haklay</a:t>
            </a:r>
            <a:r>
              <a:rPr lang="en-US" sz="800" dirty="0">
                <a:solidFill>
                  <a:schemeClr val="bg1"/>
                </a:solidFill>
                <a:latin typeface="Calibri"/>
                <a:cs typeface="Calibri"/>
              </a:rPr>
              <a:t>, M. and Weber, P., 2008. </a:t>
            </a:r>
            <a:r>
              <a:rPr lang="en-US" sz="800" dirty="0" err="1">
                <a:solidFill>
                  <a:schemeClr val="bg1"/>
                </a:solidFill>
                <a:latin typeface="Calibri"/>
                <a:cs typeface="Calibri"/>
              </a:rPr>
              <a:t>Openstreetmap</a:t>
            </a:r>
            <a:r>
              <a:rPr lang="en-US" sz="800" dirty="0">
                <a:solidFill>
                  <a:schemeClr val="bg1"/>
                </a:solidFill>
                <a:latin typeface="Calibri"/>
                <a:cs typeface="Calibri"/>
              </a:rPr>
              <a:t>: User-generated street maps. IEEE Pervasive computing, 7(4), pp.12-18.</a:t>
            </a:r>
            <a:endParaRPr lang="en-US" sz="800" dirty="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800" dirty="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sz="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/>
            <a:endParaRPr lang="en-US" sz="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1F693F-53A5-4800-823A-C4F7DED1A7A6}"/>
              </a:ext>
            </a:extLst>
          </p:cNvPr>
          <p:cNvSpPr/>
          <p:nvPr/>
        </p:nvSpPr>
        <p:spPr>
          <a:xfrm>
            <a:off x="426433" y="955554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Country-Level Demand Forecasting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via Bayesian Deep Learning and Others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B5181B32-226E-4D6B-B865-93E28165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750" y="506949"/>
            <a:ext cx="2337212" cy="1542569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8E480ADE-1369-47D6-8F7E-A02B441EA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254" y="241596"/>
            <a:ext cx="2784097" cy="2080344"/>
          </a:xfrm>
          <a:prstGeom prst="rect">
            <a:avLst/>
          </a:prstGeom>
        </p:spPr>
      </p:pic>
      <p:pic>
        <p:nvPicPr>
          <p:cNvPr id="15" name="Picture 4" descr="Chart&#10;&#10;Description automatically generated">
            <a:extLst>
              <a:ext uri="{FF2B5EF4-FFF2-40B4-BE49-F238E27FC236}">
                <a16:creationId xmlns:a16="http://schemas.microsoft.com/office/drawing/2014/main" id="{22018B93-1CA8-4125-9DF1-DF8819ECA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522" y="404020"/>
            <a:ext cx="2369365" cy="17539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2EDA656-9096-47B9-A573-12AF26C32377}"/>
              </a:ext>
            </a:extLst>
          </p:cNvPr>
          <p:cNvSpPr/>
          <p:nvPr/>
        </p:nvSpPr>
        <p:spPr>
          <a:xfrm>
            <a:off x="426433" y="5155847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3. Building-Level Demand Forecasting</a:t>
            </a:r>
          </a:p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via Bayesian Deep Learning and Others</a:t>
            </a:r>
          </a:p>
        </p:txBody>
      </p:sp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C3FDF996-5F94-4813-A8CF-12E221DF1BC0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3" t="15709"/>
          <a:stretch/>
        </p:blipFill>
        <p:spPr bwMode="auto">
          <a:xfrm>
            <a:off x="9089528" y="4730878"/>
            <a:ext cx="2777641" cy="17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Background pattern, map&#10;&#10;Description automatically generated">
            <a:extLst>
              <a:ext uri="{FF2B5EF4-FFF2-40B4-BE49-F238E27FC236}">
                <a16:creationId xmlns:a16="http://schemas.microsoft.com/office/drawing/2014/main" id="{7A5D3616-A710-4E27-B943-9C1D4F098E70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8563"/>
          <a:stretch/>
        </p:blipFill>
        <p:spPr bwMode="auto">
          <a:xfrm rot="10800000">
            <a:off x="7308821" y="4725588"/>
            <a:ext cx="2786934" cy="17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A310FA8A-9DE2-4C34-9C22-182722678BB9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18535"/>
          <a:stretch/>
        </p:blipFill>
        <p:spPr bwMode="auto">
          <a:xfrm>
            <a:off x="5676798" y="4720297"/>
            <a:ext cx="2777641" cy="1711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186809"/>
      </p:ext>
    </p:extLst>
  </p:cSld>
  <p:clrMapOvr>
    <a:masterClrMapping/>
  </p:clrMapOvr>
</p:sld>
</file>

<file path=ppt/theme/theme1.xml><?xml version="1.0" encoding="utf-8"?>
<a:theme xmlns:a="http://schemas.openxmlformats.org/drawingml/2006/main" name="1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2.xml><?xml version="1.0" encoding="utf-8"?>
<a:theme xmlns:a="http://schemas.openxmlformats.org/drawingml/2006/main" name="2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989b4e1-44ae-402a-bc91-259df15fbe4a">
      <UserInfo>
        <DisplayName>FRANKEN Lukas</DisplayName>
        <AccountId>49</AccountId>
        <AccountType/>
      </UserInfo>
      <UserInfo>
        <DisplayName>MAHMOOD Matin</DisplayName>
        <AccountId>19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85E72C6A8DF4F803428C779F4B680" ma:contentTypeVersion="12" ma:contentTypeDescription="Create a new document." ma:contentTypeScope="" ma:versionID="549cef49e84334a7848c038add8f70ea">
  <xsd:schema xmlns:xsd="http://www.w3.org/2001/XMLSchema" xmlns:xs="http://www.w3.org/2001/XMLSchema" xmlns:p="http://schemas.microsoft.com/office/2006/metadata/properties" xmlns:ns2="a8f20518-3462-493c-b4c0-eefa30198504" xmlns:ns3="0989b4e1-44ae-402a-bc91-259df15fbe4a" targetNamespace="http://schemas.microsoft.com/office/2006/metadata/properties" ma:root="true" ma:fieldsID="10ce3926b3143525224ae6b717429057" ns2:_="" ns3:_="">
    <xsd:import namespace="a8f20518-3462-493c-b4c0-eefa30198504"/>
    <xsd:import namespace="0989b4e1-44ae-402a-bc91-259df15fbe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20518-3462-493c-b4c0-eefa30198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9b4e1-44ae-402a-bc91-259df15fbe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0989b4e1-44ae-402a-bc91-259df15fbe4a"/>
    <ds:schemaRef ds:uri="a8f20518-3462-493c-b4c0-eefa301985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6FFFE55-A600-4224-A02B-A5FDC0486CBB}">
  <ds:schemaRefs>
    <ds:schemaRef ds:uri="0989b4e1-44ae-402a-bc91-259df15fbe4a"/>
    <ds:schemaRef ds:uri="a8f20518-3462-493c-b4c0-eefa301985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Application>Microsoft Office PowerPoint</Application>
  <PresentationFormat>Widescreen</PresentationFormat>
  <Slides>15</Slides>
  <Notes>2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1_Pacco</vt:lpstr>
      <vt:lpstr>2_Pacco</vt:lpstr>
      <vt:lpstr>2_Office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 IMPLEMENT YOUR COUNTRY DATA IN THE EARTH FRAMEWORK  </vt:lpstr>
      <vt:lpstr>WHAT IF YOU ARE MISSING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ENERGY SYSTEM MODEL EXPANSION: AFRICA</dc:title>
  <dc:creator>Ilaria Capelli;Max Parzen</dc:creator>
  <cp:revision>837</cp:revision>
  <dcterms:created xsi:type="dcterms:W3CDTF">2021-03-07T07:54:48Z</dcterms:created>
  <dcterms:modified xsi:type="dcterms:W3CDTF">2022-02-19T21:45:36Z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0x0101007AA85E72C6A8DF4F803428C779F4B680</vt:lpwstr>
  </property>
</Properties>
</file>